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86" r:id="rId5"/>
  </p:sldMasterIdLst>
  <p:notesMasterIdLst>
    <p:notesMasterId r:id="rId28"/>
  </p:notesMasterIdLst>
  <p:sldIdLst>
    <p:sldId id="412" r:id="rId6"/>
    <p:sldId id="1457" r:id="rId7"/>
    <p:sldId id="1449" r:id="rId8"/>
    <p:sldId id="1454" r:id="rId9"/>
    <p:sldId id="1109" r:id="rId10"/>
    <p:sldId id="393" r:id="rId11"/>
    <p:sldId id="417" r:id="rId12"/>
    <p:sldId id="413" r:id="rId13"/>
    <p:sldId id="1452" r:id="rId14"/>
    <p:sldId id="1455" r:id="rId15"/>
    <p:sldId id="416" r:id="rId16"/>
    <p:sldId id="260" r:id="rId17"/>
    <p:sldId id="1451" r:id="rId18"/>
    <p:sldId id="415" r:id="rId19"/>
    <p:sldId id="418" r:id="rId20"/>
    <p:sldId id="419" r:id="rId21"/>
    <p:sldId id="420" r:id="rId22"/>
    <p:sldId id="257" r:id="rId23"/>
    <p:sldId id="421" r:id="rId24"/>
    <p:sldId id="422" r:id="rId25"/>
    <p:sldId id="1456" r:id="rId26"/>
    <p:sldId id="414" r:id="rId27"/>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0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19E1E6-1320-5CF7-52E3-6C211A8CCF72}" name="Dunne, Ben" initials="BD" userId="S::Ben.Dunne@mh.org.au::216f14b1-a024-4fa3-8b3f-c1f9962a252a" providerId="AD"/>
  <p188:author id="{369D43FF-F91E-6EE4-4C5B-A89C299D706C}" name="bendunne@icloud.com" initials="" userId="ad3846f41096c17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5205"/>
    <a:srgbClr val="1E5E5E"/>
    <a:srgbClr val="454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79"/>
    <p:restoredTop sz="71370"/>
  </p:normalViewPr>
  <p:slideViewPr>
    <p:cSldViewPr snapToGrid="0">
      <p:cViewPr varScale="1">
        <p:scale>
          <a:sx n="72" d="100"/>
          <a:sy n="72" d="100"/>
        </p:scale>
        <p:origin x="896" y="200"/>
      </p:cViewPr>
      <p:guideLst>
        <p:guide orient="horz" pos="2160"/>
        <p:guide pos="209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2277056875791358E-2"/>
          <c:y val="4.5947236653594015E-2"/>
          <c:w val="0.94249523743662955"/>
          <c:h val="0.88768453262454794"/>
        </c:manualLayout>
      </c:layout>
      <c:pie3D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48C-4D40-AE46-4440416A08A5}"/>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EE0-3945-AB72-80F75FA23B75}"/>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EE0-3945-AB72-80F75FA23B75}"/>
              </c:ext>
            </c:extLst>
          </c:dPt>
          <c:dLbls>
            <c:dLbl>
              <c:idx val="0"/>
              <c:layout>
                <c:manualLayout>
                  <c:x val="-0.11760469013726561"/>
                  <c:y val="7.247658517225855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48C-4D40-AE46-4440416A08A5}"/>
                </c:ext>
              </c:extLst>
            </c:dLbl>
            <c:dLbl>
              <c:idx val="1"/>
              <c:layout>
                <c:manualLayout>
                  <c:x val="-9.4844988235604055E-2"/>
                  <c:y val="0.234698726019401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EE0-3945-AB72-80F75FA23B7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Unsatisfied </c:v>
                </c:pt>
                <c:pt idx="1">
                  <c:v>Neutral</c:v>
                </c:pt>
                <c:pt idx="2">
                  <c:v>Satisfied</c:v>
                </c:pt>
              </c:strCache>
            </c:strRef>
          </c:cat>
          <c:val>
            <c:numRef>
              <c:f>Sheet1!$B$2:$B$4</c:f>
              <c:numCache>
                <c:formatCode>General</c:formatCode>
                <c:ptCount val="3"/>
                <c:pt idx="0">
                  <c:v>3</c:v>
                </c:pt>
                <c:pt idx="1">
                  <c:v>3</c:v>
                </c:pt>
                <c:pt idx="2">
                  <c:v>24</c:v>
                </c:pt>
              </c:numCache>
            </c:numRef>
          </c:val>
          <c:extLst>
            <c:ext xmlns:c16="http://schemas.microsoft.com/office/drawing/2014/chart" uri="{C3380CC4-5D6E-409C-BE32-E72D297353CC}">
              <c16:uniqueId val="{00000000-F48C-4D40-AE46-4440416A08A5}"/>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5F1-674A-B6B7-45CF7B028EEA}"/>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C5F1-674A-B6B7-45CF7B028EEA}"/>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EFB-7944-8801-E7AD57969772}"/>
              </c:ext>
            </c:extLst>
          </c:dPt>
          <c:dLbls>
            <c:dLbl>
              <c:idx val="0"/>
              <c:layout>
                <c:manualLayout>
                  <c:x val="-6.5570042200345485E-2"/>
                  <c:y val="4.6064215182607102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182771293227363"/>
                      <c:h val="0.21647540074190919"/>
                    </c:manualLayout>
                  </c15:layout>
                </c:ext>
                <c:ext xmlns:c16="http://schemas.microsoft.com/office/drawing/2014/chart" uri="{C3380CC4-5D6E-409C-BE32-E72D297353CC}">
                  <c16:uniqueId val="{00000001-C5F1-674A-B6B7-45CF7B028EEA}"/>
                </c:ext>
              </c:extLst>
            </c:dLbl>
            <c:dLbl>
              <c:idx val="1"/>
              <c:layout>
                <c:manualLayout>
                  <c:x val="7.0146754459191787E-2"/>
                  <c:y val="0.2294041411203246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5F1-674A-B6B7-45CF7B028EE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No</c:v>
                </c:pt>
                <c:pt idx="1">
                  <c:v>Unsure</c:v>
                </c:pt>
                <c:pt idx="2">
                  <c:v>Yes</c:v>
                </c:pt>
              </c:strCache>
            </c:strRef>
          </c:cat>
          <c:val>
            <c:numRef>
              <c:f>Sheet1!$B$2:$B$4</c:f>
              <c:numCache>
                <c:formatCode>General</c:formatCode>
                <c:ptCount val="3"/>
                <c:pt idx="0">
                  <c:v>0</c:v>
                </c:pt>
                <c:pt idx="1">
                  <c:v>2</c:v>
                </c:pt>
                <c:pt idx="2">
                  <c:v>28</c:v>
                </c:pt>
              </c:numCache>
            </c:numRef>
          </c:val>
          <c:extLst>
            <c:ext xmlns:c16="http://schemas.microsoft.com/office/drawing/2014/chart" uri="{C3380CC4-5D6E-409C-BE32-E72D297353CC}">
              <c16:uniqueId val="{00000000-C5F1-674A-B6B7-45CF7B028EEA}"/>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C5C-134F-92DA-842698F26384}"/>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C5C-134F-92DA-842698F26384}"/>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C5C-134F-92DA-842698F2638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Worse</c:v>
                </c:pt>
                <c:pt idx="1">
                  <c:v>Neutral</c:v>
                </c:pt>
                <c:pt idx="2">
                  <c:v>Better</c:v>
                </c:pt>
              </c:strCache>
            </c:strRef>
          </c:cat>
          <c:val>
            <c:numRef>
              <c:f>Sheet1!$B$2:$B$4</c:f>
              <c:numCache>
                <c:formatCode>General</c:formatCode>
                <c:ptCount val="3"/>
                <c:pt idx="0">
                  <c:v>4</c:v>
                </c:pt>
                <c:pt idx="1">
                  <c:v>15</c:v>
                </c:pt>
                <c:pt idx="2">
                  <c:v>11</c:v>
                </c:pt>
              </c:numCache>
            </c:numRef>
          </c:val>
          <c:extLst>
            <c:ext xmlns:c16="http://schemas.microsoft.com/office/drawing/2014/chart" uri="{C3380CC4-5D6E-409C-BE32-E72D297353CC}">
              <c16:uniqueId val="{00000000-FFD8-9244-96BE-67924109CB90}"/>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428-C444-AE2C-2C6FF43228C4}"/>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428-C444-AE2C-2C6FF43228C4}"/>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428-C444-AE2C-2C6FF43228C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Worse</c:v>
                </c:pt>
                <c:pt idx="1">
                  <c:v>Neutral</c:v>
                </c:pt>
                <c:pt idx="2">
                  <c:v>Better</c:v>
                </c:pt>
              </c:strCache>
            </c:strRef>
          </c:cat>
          <c:val>
            <c:numRef>
              <c:f>Sheet1!$B$2:$B$4</c:f>
              <c:numCache>
                <c:formatCode>General</c:formatCode>
                <c:ptCount val="3"/>
                <c:pt idx="0">
                  <c:v>5</c:v>
                </c:pt>
                <c:pt idx="1">
                  <c:v>11</c:v>
                </c:pt>
                <c:pt idx="2">
                  <c:v>14</c:v>
                </c:pt>
              </c:numCache>
            </c:numRef>
          </c:val>
          <c:extLst>
            <c:ext xmlns:c16="http://schemas.microsoft.com/office/drawing/2014/chart" uri="{C3380CC4-5D6E-409C-BE32-E72D297353CC}">
              <c16:uniqueId val="{00000000-E974-6841-9C25-814F3C3B2E4F}"/>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40DF5E4-DF72-4615-BA3C-D56BC2453AA1}" type="datetimeFigureOut">
              <a:rPr lang="en-AU" smtClean="0"/>
              <a:t>26/11/2025</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C3DC7F9-E90F-4D6A-B1FB-F0DBB5EF380E}" type="slidenum">
              <a:rPr lang="en-AU" smtClean="0"/>
              <a:t>‹#›</a:t>
            </a:fld>
            <a:endParaRPr lang="en-AU"/>
          </a:p>
        </p:txBody>
      </p:sp>
    </p:spTree>
    <p:extLst>
      <p:ext uri="{BB962C8B-B14F-4D97-AF65-F5344CB8AC3E}">
        <p14:creationId xmlns:p14="http://schemas.microsoft.com/office/powerpoint/2010/main" val="306063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r>
              <a:rPr lang="en-US" dirty="0"/>
              <a:t>I am Ben</a:t>
            </a:r>
          </a:p>
          <a:p>
            <a:r>
              <a:rPr lang="en-US" dirty="0"/>
              <a:t>Introduce using titles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E4B725-2203-4ED2-9256-A661C18EFA60}" type="slidenum">
              <a:rPr lang="en-AU" smtClean="0"/>
              <a:t>1</a:t>
            </a:fld>
            <a:endParaRPr lang="en-AU"/>
          </a:p>
        </p:txBody>
      </p:sp>
    </p:spTree>
    <p:extLst>
      <p:ext uri="{BB962C8B-B14F-4D97-AF65-F5344CB8AC3E}">
        <p14:creationId xmlns:p14="http://schemas.microsoft.com/office/powerpoint/2010/main" val="2927844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we were pleased to find that someone else had done the hard work here and compared a </a:t>
            </a:r>
            <a:r>
              <a:rPr lang="en-US" dirty="0" err="1"/>
              <a:t>ranfge</a:t>
            </a:r>
            <a:r>
              <a:rPr lang="en-US" dirty="0"/>
              <a:t> of single use vs disposable gowns in the US</a:t>
            </a:r>
          </a:p>
          <a:p>
            <a:endParaRPr lang="en-US" dirty="0"/>
          </a:p>
          <a:p>
            <a:r>
              <a:rPr lang="en-US" dirty="0"/>
              <a:t>Certainly for level 1 and 2 the disposable gowns were not performing at the minimum acceptable standard, although the level 3 gowns were.</a:t>
            </a:r>
          </a:p>
          <a:p>
            <a:r>
              <a:rPr lang="en-US" dirty="0"/>
              <a:t>The reusable gowns passed the tests clearly at all 3 levels.</a:t>
            </a:r>
          </a:p>
          <a:p>
            <a:r>
              <a:rPr lang="en-US" dirty="0"/>
              <a:t>So – they are safe for staff</a:t>
            </a:r>
          </a:p>
        </p:txBody>
      </p:sp>
      <p:sp>
        <p:nvSpPr>
          <p:cNvPr id="4" name="Slide Number Placeholder 3"/>
          <p:cNvSpPr>
            <a:spLocks noGrp="1"/>
          </p:cNvSpPr>
          <p:nvPr>
            <p:ph type="sldNum" sz="quarter" idx="5"/>
          </p:nvPr>
        </p:nvSpPr>
        <p:spPr/>
        <p:txBody>
          <a:bodyPr/>
          <a:lstStyle/>
          <a:p>
            <a:fld id="{7C3DC7F9-E90F-4D6A-B1FB-F0DBB5EF380E}" type="slidenum">
              <a:rPr lang="en-AU" smtClean="0"/>
              <a:t>10</a:t>
            </a:fld>
            <a:endParaRPr lang="en-AU"/>
          </a:p>
        </p:txBody>
      </p:sp>
    </p:spTree>
    <p:extLst>
      <p:ext uri="{BB962C8B-B14F-4D97-AF65-F5344CB8AC3E}">
        <p14:creationId xmlns:p14="http://schemas.microsoft.com/office/powerpoint/2010/main" val="403511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are of course important standards that need to be met for any medical product or device – which gowns and drapes are considered.</a:t>
            </a:r>
          </a:p>
          <a:p>
            <a:endParaRPr lang="en-US" dirty="0"/>
          </a:p>
          <a:p>
            <a:r>
              <a:rPr lang="en-US" dirty="0"/>
              <a:t>However, these are clearly defined, and any provider of reusable textiles must be able to produce evidence that they meet the required standards and have been independently assessed</a:t>
            </a:r>
          </a:p>
          <a:p>
            <a:endParaRPr lang="en-US" dirty="0"/>
          </a:p>
          <a:p>
            <a:r>
              <a:rPr lang="en-US" dirty="0"/>
              <a:t>SO again, this burden falls on the suppliers so any health organization just needs to ensure this is p[</a:t>
            </a:r>
            <a:r>
              <a:rPr lang="en-US" dirty="0" err="1"/>
              <a:t>rovided</a:t>
            </a:r>
            <a:r>
              <a:rPr lang="en-US" dirty="0"/>
              <a:t> to them if they want to make the change. </a:t>
            </a:r>
          </a:p>
        </p:txBody>
      </p:sp>
      <p:sp>
        <p:nvSpPr>
          <p:cNvPr id="4" name="Slide Number Placeholder 3"/>
          <p:cNvSpPr>
            <a:spLocks noGrp="1"/>
          </p:cNvSpPr>
          <p:nvPr>
            <p:ph type="sldNum" sz="quarter" idx="5"/>
          </p:nvPr>
        </p:nvSpPr>
        <p:spPr/>
        <p:txBody>
          <a:bodyPr/>
          <a:lstStyle/>
          <a:p>
            <a:fld id="{7C3DC7F9-E90F-4D6A-B1FB-F0DBB5EF380E}" type="slidenum">
              <a:rPr lang="en-AU" smtClean="0"/>
              <a:t>11</a:t>
            </a:fld>
            <a:endParaRPr lang="en-AU"/>
          </a:p>
        </p:txBody>
      </p:sp>
    </p:spTree>
    <p:extLst>
      <p:ext uri="{BB962C8B-B14F-4D97-AF65-F5344CB8AC3E}">
        <p14:creationId xmlns:p14="http://schemas.microsoft.com/office/powerpoint/2010/main" val="16653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if staff don’t want to change…. Surgeons are a fairly conservative bunch</a:t>
            </a:r>
          </a:p>
          <a:p>
            <a:endParaRPr lang="en-US" dirty="0"/>
          </a:p>
          <a:p>
            <a:r>
              <a:rPr lang="en-US" dirty="0"/>
              <a:t>However, we did survey all the RACS fellows and trainees in 2021 and, at least for those who responded, over 80% were keen to move to reusable gowns and drapes, if they are provided with some assurance/guidance that it can be done safely</a:t>
            </a:r>
          </a:p>
          <a:p>
            <a:endParaRPr lang="en-US" dirty="0"/>
          </a:p>
          <a:p>
            <a:r>
              <a:rPr lang="en-US" dirty="0"/>
              <a:t>As a profession, we </a:t>
            </a:r>
            <a:r>
              <a:rPr lang="en-US" dirty="0" err="1"/>
              <a:t>realise</a:t>
            </a:r>
            <a:r>
              <a:rPr lang="en-US" dirty="0"/>
              <a:t> this is an urgent problem and we are willing to make changes to our practice if we are provided with guidance</a:t>
            </a:r>
          </a:p>
        </p:txBody>
      </p:sp>
      <p:sp>
        <p:nvSpPr>
          <p:cNvPr id="4" name="Slide Number Placeholder 3"/>
          <p:cNvSpPr>
            <a:spLocks noGrp="1"/>
          </p:cNvSpPr>
          <p:nvPr>
            <p:ph type="sldNum" sz="quarter" idx="5"/>
          </p:nvPr>
        </p:nvSpPr>
        <p:spPr/>
        <p:txBody>
          <a:bodyPr/>
          <a:lstStyle/>
          <a:p>
            <a:fld id="{998AD411-130C-FB4F-B623-86C7BBC779AF}" type="slidenum">
              <a:rPr lang="en-US" smtClean="0"/>
              <a:t>12</a:t>
            </a:fld>
            <a:endParaRPr lang="en-US"/>
          </a:p>
        </p:txBody>
      </p:sp>
    </p:spTree>
    <p:extLst>
      <p:ext uri="{BB962C8B-B14F-4D97-AF65-F5344CB8AC3E}">
        <p14:creationId xmlns:p14="http://schemas.microsoft.com/office/powerpoint/2010/main" val="232724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they try it they wont like it….</a:t>
            </a:r>
          </a:p>
          <a:p>
            <a:r>
              <a:rPr lang="en-US" dirty="0"/>
              <a:t>Well that is not borne out by the data either</a:t>
            </a:r>
          </a:p>
          <a:p>
            <a:r>
              <a:rPr lang="en-US" dirty="0"/>
              <a:t>We can see here that over 80% of staff in this study preferred reusable gowns and </a:t>
            </a:r>
            <a:r>
              <a:rPr lang="en-US" dirty="0" err="1"/>
              <a:t>drpaes</a:t>
            </a:r>
            <a:r>
              <a:rPr lang="en-US" dirty="0"/>
              <a:t> and thought they were more protective</a:t>
            </a:r>
          </a:p>
          <a:p>
            <a:endParaRPr lang="en-US" dirty="0"/>
          </a:p>
        </p:txBody>
      </p:sp>
      <p:sp>
        <p:nvSpPr>
          <p:cNvPr id="4" name="Slide Number Placeholder 3"/>
          <p:cNvSpPr>
            <a:spLocks noGrp="1"/>
          </p:cNvSpPr>
          <p:nvPr>
            <p:ph type="sldNum" sz="quarter" idx="5"/>
          </p:nvPr>
        </p:nvSpPr>
        <p:spPr/>
        <p:txBody>
          <a:bodyPr/>
          <a:lstStyle/>
          <a:p>
            <a:fld id="{7C3DC7F9-E90F-4D6A-B1FB-F0DBB5EF380E}" type="slidenum">
              <a:rPr lang="en-AU" smtClean="0"/>
              <a:t>13</a:t>
            </a:fld>
            <a:endParaRPr lang="en-AU"/>
          </a:p>
        </p:txBody>
      </p:sp>
    </p:spTree>
    <p:extLst>
      <p:ext uri="{BB962C8B-B14F-4D97-AF65-F5344CB8AC3E}">
        <p14:creationId xmlns:p14="http://schemas.microsoft.com/office/powerpoint/2010/main" val="547650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really an environmental advantage when we factor in transporting them to the laundry, sterilizing them and using all the water and cleaning chemicals – well, unreservedly the answer is yes</a:t>
            </a:r>
          </a:p>
          <a:p>
            <a:endParaRPr lang="en-US" dirty="0"/>
          </a:p>
          <a:p>
            <a:r>
              <a:rPr lang="en-US" dirty="0"/>
              <a:t>On every metric from resource utilization, to global warming potential, to water use and waste generation reusable gowns outperform single use versions by a long way</a:t>
            </a:r>
          </a:p>
        </p:txBody>
      </p:sp>
      <p:sp>
        <p:nvSpPr>
          <p:cNvPr id="4" name="Slide Number Placeholder 3"/>
          <p:cNvSpPr>
            <a:spLocks noGrp="1"/>
          </p:cNvSpPr>
          <p:nvPr>
            <p:ph type="sldNum" sz="quarter" idx="5"/>
          </p:nvPr>
        </p:nvSpPr>
        <p:spPr/>
        <p:txBody>
          <a:bodyPr/>
          <a:lstStyle/>
          <a:p>
            <a:fld id="{7C3DC7F9-E90F-4D6A-B1FB-F0DBB5EF380E}" type="slidenum">
              <a:rPr lang="en-AU" smtClean="0"/>
              <a:t>14</a:t>
            </a:fld>
            <a:endParaRPr lang="en-AU"/>
          </a:p>
        </p:txBody>
      </p:sp>
    </p:spTree>
    <p:extLst>
      <p:ext uri="{BB962C8B-B14F-4D97-AF65-F5344CB8AC3E}">
        <p14:creationId xmlns:p14="http://schemas.microsoft.com/office/powerpoint/2010/main" val="275122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brought all this information together into our position statement</a:t>
            </a:r>
          </a:p>
          <a:p>
            <a:endParaRPr lang="en-US" dirty="0"/>
          </a:p>
          <a:p>
            <a:r>
              <a:rPr lang="en-US" dirty="0"/>
              <a:t>The key to successfully bringing the 3 </a:t>
            </a:r>
            <a:r>
              <a:rPr lang="en-US" dirty="0" err="1"/>
              <a:t>organisations</a:t>
            </a:r>
            <a:r>
              <a:rPr lang="en-US" dirty="0"/>
              <a:t> together were early engagement, a robust approach to data collection and evaluation, and openness to revisions</a:t>
            </a:r>
          </a:p>
          <a:p>
            <a:endParaRPr lang="en-US" dirty="0"/>
          </a:p>
          <a:p>
            <a:r>
              <a:rPr lang="en-US" dirty="0"/>
              <a:t>Follow the QR code on screen to go to the actual document if you like</a:t>
            </a:r>
          </a:p>
        </p:txBody>
      </p:sp>
      <p:sp>
        <p:nvSpPr>
          <p:cNvPr id="4" name="Slide Number Placeholder 3"/>
          <p:cNvSpPr>
            <a:spLocks noGrp="1"/>
          </p:cNvSpPr>
          <p:nvPr>
            <p:ph type="sldNum" sz="quarter" idx="5"/>
          </p:nvPr>
        </p:nvSpPr>
        <p:spPr/>
        <p:txBody>
          <a:bodyPr/>
          <a:lstStyle/>
          <a:p>
            <a:fld id="{7C3DC7F9-E90F-4D6A-B1FB-F0DBB5EF380E}" type="slidenum">
              <a:rPr lang="en-AU" smtClean="0"/>
              <a:t>15</a:t>
            </a:fld>
            <a:endParaRPr lang="en-AU"/>
          </a:p>
        </p:txBody>
      </p:sp>
    </p:spTree>
    <p:extLst>
      <p:ext uri="{BB962C8B-B14F-4D97-AF65-F5344CB8AC3E}">
        <p14:creationId xmlns:p14="http://schemas.microsoft.com/office/powerpoint/2010/main" val="310485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delighted with the response from many other colleges and societies as we have sought broader endorsement of the position statement</a:t>
            </a:r>
          </a:p>
          <a:p>
            <a:endParaRPr lang="en-US" dirty="0"/>
          </a:p>
          <a:p>
            <a:r>
              <a:rPr lang="en-US" dirty="0"/>
              <a:t>As you can see we are now up to 11 further </a:t>
            </a:r>
            <a:r>
              <a:rPr lang="en-US" dirty="0" err="1"/>
              <a:t>organisations</a:t>
            </a:r>
            <a:r>
              <a:rPr lang="en-US" dirty="0"/>
              <a:t> that have endorsed the statement which really helps bring clinicians on board if they know they have the support of their craft group</a:t>
            </a:r>
          </a:p>
        </p:txBody>
      </p:sp>
      <p:sp>
        <p:nvSpPr>
          <p:cNvPr id="4" name="Slide Number Placeholder 3"/>
          <p:cNvSpPr>
            <a:spLocks noGrp="1"/>
          </p:cNvSpPr>
          <p:nvPr>
            <p:ph type="sldNum" sz="quarter" idx="5"/>
          </p:nvPr>
        </p:nvSpPr>
        <p:spPr/>
        <p:txBody>
          <a:bodyPr/>
          <a:lstStyle/>
          <a:p>
            <a:fld id="{7C3DC7F9-E90F-4D6A-B1FB-F0DBB5EF380E}" type="slidenum">
              <a:rPr lang="en-AU" smtClean="0"/>
              <a:t>16</a:t>
            </a:fld>
            <a:endParaRPr lang="en-AU"/>
          </a:p>
        </p:txBody>
      </p:sp>
    </p:spTree>
    <p:extLst>
      <p:ext uri="{BB962C8B-B14F-4D97-AF65-F5344CB8AC3E}">
        <p14:creationId xmlns:p14="http://schemas.microsoft.com/office/powerpoint/2010/main" val="162456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has this achieved anything really or is it just another piece of paper on a college website</a:t>
            </a:r>
          </a:p>
          <a:p>
            <a:endParaRPr lang="en-US" dirty="0"/>
          </a:p>
          <a:p>
            <a:r>
              <a:rPr lang="en-US" dirty="0"/>
              <a:t>It has </a:t>
            </a:r>
            <a:r>
              <a:rPr lang="en-US" dirty="0" err="1"/>
              <a:t>cerrtaiunly</a:t>
            </a:r>
            <a:r>
              <a:rPr lang="en-US" dirty="0"/>
              <a:t> helped raise awareness in the possibility o </a:t>
            </a:r>
            <a:r>
              <a:rPr lang="en-US" dirty="0" err="1"/>
              <a:t>fmaking</a:t>
            </a:r>
            <a:r>
              <a:rPr lang="en-US" dirty="0"/>
              <a:t> these changes among surgeons and also among </a:t>
            </a:r>
            <a:r>
              <a:rPr lang="en-US" dirty="0" err="1"/>
              <a:t>anaesthetists</a:t>
            </a:r>
            <a:r>
              <a:rPr lang="en-US" dirty="0"/>
              <a:t> as we have had session on this topic at RACS and ANZCA events in the last year</a:t>
            </a:r>
          </a:p>
          <a:p>
            <a:endParaRPr lang="en-US" dirty="0"/>
          </a:p>
          <a:p>
            <a:r>
              <a:rPr lang="en-US" dirty="0"/>
              <a:t>It helped get 3 pilots underway in PMCC and Belmont Hospital theatres as well as a smaller pilot in </a:t>
            </a:r>
            <a:r>
              <a:rPr lang="en-US" dirty="0" err="1"/>
              <a:t>cath</a:t>
            </a:r>
            <a:r>
              <a:rPr lang="en-US" dirty="0"/>
              <a:t> lab at RMH.</a:t>
            </a:r>
          </a:p>
          <a:p>
            <a:endParaRPr lang="en-US" dirty="0"/>
          </a:p>
          <a:p>
            <a:r>
              <a:rPr lang="en-US" dirty="0"/>
              <a:t>It even got the concept of moving back to reusable surgical textiles mentioned in the National </a:t>
            </a:r>
            <a:r>
              <a:rPr lang="en-US" dirty="0" err="1"/>
              <a:t>Healht</a:t>
            </a:r>
            <a:r>
              <a:rPr lang="en-US" dirty="0"/>
              <a:t> and Climate </a:t>
            </a:r>
            <a:r>
              <a:rPr lang="en-US" dirty="0" err="1"/>
              <a:t>Stratgey</a:t>
            </a:r>
            <a:r>
              <a:rPr lang="en-US" dirty="0"/>
              <a:t> – with this phot of Hayden Snow from Peter Mac in the middle of their pilot.</a:t>
            </a:r>
          </a:p>
          <a:p>
            <a:r>
              <a:rPr lang="en-US" dirty="0"/>
              <a:t>I would like to congratulate Hayden and the PMCC team as I saw yesterday that they have been listed as a finalist in the Vic Public Healthcare Awards in the sustainability category for this project.</a:t>
            </a:r>
          </a:p>
        </p:txBody>
      </p:sp>
      <p:sp>
        <p:nvSpPr>
          <p:cNvPr id="4" name="Slide Number Placeholder 3"/>
          <p:cNvSpPr>
            <a:spLocks noGrp="1"/>
          </p:cNvSpPr>
          <p:nvPr>
            <p:ph type="sldNum" sz="quarter" idx="5"/>
          </p:nvPr>
        </p:nvSpPr>
        <p:spPr/>
        <p:txBody>
          <a:bodyPr/>
          <a:lstStyle/>
          <a:p>
            <a:fld id="{7C3DC7F9-E90F-4D6A-B1FB-F0DBB5EF380E}" type="slidenum">
              <a:rPr lang="en-AU" smtClean="0"/>
              <a:t>17</a:t>
            </a:fld>
            <a:endParaRPr lang="en-AU"/>
          </a:p>
        </p:txBody>
      </p:sp>
    </p:spTree>
    <p:extLst>
      <p:ext uri="{BB962C8B-B14F-4D97-AF65-F5344CB8AC3E}">
        <p14:creationId xmlns:p14="http://schemas.microsoft.com/office/powerpoint/2010/main" val="401999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some early results from that pilot, as local data is always more powerful when you are looking to make change.</a:t>
            </a:r>
          </a:p>
          <a:p>
            <a:r>
              <a:rPr lang="en-US" dirty="0"/>
              <a:t>This showed pretty conclusively that reusable gowns and drapes were either better or equivalent to their disposable </a:t>
            </a:r>
            <a:r>
              <a:rPr lang="en-US" dirty="0" err="1"/>
              <a:t>cunterparts</a:t>
            </a:r>
            <a:r>
              <a:rPr lang="en-US" dirty="0"/>
              <a:t> and I look forward to seeing this in publication soon.</a:t>
            </a:r>
          </a:p>
        </p:txBody>
      </p:sp>
      <p:sp>
        <p:nvSpPr>
          <p:cNvPr id="4" name="Slide Number Placeholder 3"/>
          <p:cNvSpPr>
            <a:spLocks noGrp="1"/>
          </p:cNvSpPr>
          <p:nvPr>
            <p:ph type="sldNum" sz="quarter" idx="5"/>
          </p:nvPr>
        </p:nvSpPr>
        <p:spPr/>
        <p:txBody>
          <a:bodyPr/>
          <a:lstStyle/>
          <a:p>
            <a:fld id="{7C3DC7F9-E90F-4D6A-B1FB-F0DBB5EF380E}" type="slidenum">
              <a:rPr lang="en-AU" smtClean="0"/>
              <a:t>18</a:t>
            </a:fld>
            <a:endParaRPr lang="en-AU"/>
          </a:p>
        </p:txBody>
      </p:sp>
    </p:spTree>
    <p:extLst>
      <p:ext uri="{BB962C8B-B14F-4D97-AF65-F5344CB8AC3E}">
        <p14:creationId xmlns:p14="http://schemas.microsoft.com/office/powerpoint/2010/main" val="31557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barriers remain?</a:t>
            </a:r>
          </a:p>
          <a:p>
            <a:endParaRPr lang="en-US" dirty="0"/>
          </a:p>
          <a:p>
            <a:r>
              <a:rPr lang="en-US" dirty="0"/>
              <a:t>It would be great if they were cheaper than disposable gowns but that is not quite the case</a:t>
            </a:r>
          </a:p>
          <a:p>
            <a:r>
              <a:rPr lang="en-US" dirty="0"/>
              <a:t>It seems they are roughly cost neutral – particularly when you factor in removing the gowns and drapes from  the surgical custom packs that may theatres use and factor in the cost of clinical waste disposal which is where all the single use gowns and drapes go.</a:t>
            </a:r>
          </a:p>
          <a:p>
            <a:endParaRPr lang="en-US" dirty="0"/>
          </a:p>
          <a:p>
            <a:r>
              <a:rPr lang="en-US" dirty="0"/>
              <a:t>There will always be some logistical challenges as there needs to be a system set up where the gowns and dropped off by the linen company, stored, collected when used, taken away to be </a:t>
            </a:r>
            <a:r>
              <a:rPr lang="en-US" dirty="0" err="1"/>
              <a:t>resterilised</a:t>
            </a:r>
            <a:r>
              <a:rPr lang="en-US" dirty="0"/>
              <a:t> by the company and then brought back which is a little more complicated than just putting everything in the bin </a:t>
            </a:r>
          </a:p>
          <a:p>
            <a:endParaRPr lang="en-US" dirty="0"/>
          </a:p>
          <a:p>
            <a:r>
              <a:rPr lang="en-US" dirty="0"/>
              <a:t>Are these gowns and drapes available to every hospital in Australia right now?</a:t>
            </a:r>
          </a:p>
          <a:p>
            <a:r>
              <a:rPr lang="en-US" dirty="0"/>
              <a:t>Probably not but certainly here in Vic there are 2 companies that can supply our hospitals and are keen to work with us</a:t>
            </a:r>
          </a:p>
          <a:p>
            <a:endParaRPr lang="en-US" dirty="0"/>
          </a:p>
          <a:p>
            <a:r>
              <a:rPr lang="en-US" dirty="0"/>
              <a:t>Lastly, all health services have existing linen contracts for non-sterile linen but some of these may have clauses that need to be worked around if you are to explore a separate sterile linen contract which is what we are having to do</a:t>
            </a:r>
          </a:p>
        </p:txBody>
      </p:sp>
      <p:sp>
        <p:nvSpPr>
          <p:cNvPr id="4" name="Slide Number Placeholder 3"/>
          <p:cNvSpPr>
            <a:spLocks noGrp="1"/>
          </p:cNvSpPr>
          <p:nvPr>
            <p:ph type="sldNum" sz="quarter" idx="5"/>
          </p:nvPr>
        </p:nvSpPr>
        <p:spPr/>
        <p:txBody>
          <a:bodyPr/>
          <a:lstStyle/>
          <a:p>
            <a:fld id="{7C3DC7F9-E90F-4D6A-B1FB-F0DBB5EF380E}" type="slidenum">
              <a:rPr lang="en-AU" smtClean="0"/>
              <a:t>19</a:t>
            </a:fld>
            <a:endParaRPr lang="en-AU"/>
          </a:p>
        </p:txBody>
      </p:sp>
    </p:spTree>
    <p:extLst>
      <p:ext uri="{BB962C8B-B14F-4D97-AF65-F5344CB8AC3E}">
        <p14:creationId xmlns:p14="http://schemas.microsoft.com/office/powerpoint/2010/main" val="306896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t>
            </a:r>
            <a:r>
              <a:rPr lang="en-US" dirty="0"/>
              <a:t> sure most of you have seen these two images previously</a:t>
            </a:r>
          </a:p>
          <a:p>
            <a:endParaRPr lang="en-US" dirty="0"/>
          </a:p>
          <a:p>
            <a:r>
              <a:rPr lang="en-US" dirty="0"/>
              <a:t>The first demonstrates that 45% of Australia’s healthcare carbon footprint comes from hospitals</a:t>
            </a:r>
          </a:p>
          <a:p>
            <a:endParaRPr lang="en-US" dirty="0"/>
          </a:p>
          <a:p>
            <a:r>
              <a:rPr lang="en-US" dirty="0"/>
              <a:t>Framed a different way, based on NHS data, about 60% of healthcare’s carbon footprint is from procurement – meaning all the stuff we use to deliver care to our patients</a:t>
            </a:r>
          </a:p>
          <a:p>
            <a:endParaRPr lang="en-US" dirty="0"/>
          </a:p>
          <a:p>
            <a:r>
              <a:rPr lang="en-US" dirty="0"/>
              <a:t>SO the stuff we use in hospitals is an obvious target for us to tackle</a:t>
            </a:r>
          </a:p>
        </p:txBody>
      </p:sp>
      <p:sp>
        <p:nvSpPr>
          <p:cNvPr id="4" name="Slide Number Placeholder 3"/>
          <p:cNvSpPr>
            <a:spLocks noGrp="1"/>
          </p:cNvSpPr>
          <p:nvPr>
            <p:ph type="sldNum" sz="quarter" idx="5"/>
          </p:nvPr>
        </p:nvSpPr>
        <p:spPr/>
        <p:txBody>
          <a:bodyPr/>
          <a:lstStyle/>
          <a:p>
            <a:fld id="{7C3DC7F9-E90F-4D6A-B1FB-F0DBB5EF380E}" type="slidenum">
              <a:rPr lang="en-AU" smtClean="0"/>
              <a:t>2</a:t>
            </a:fld>
            <a:endParaRPr lang="en-AU"/>
          </a:p>
        </p:txBody>
      </p:sp>
    </p:spTree>
    <p:extLst>
      <p:ext uri="{BB962C8B-B14F-4D97-AF65-F5344CB8AC3E}">
        <p14:creationId xmlns:p14="http://schemas.microsoft.com/office/powerpoint/2010/main" val="204644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to from here?</a:t>
            </a:r>
          </a:p>
          <a:p>
            <a:endParaRPr lang="en-US" dirty="0"/>
          </a:p>
          <a:p>
            <a:r>
              <a:rPr lang="en-US" dirty="0"/>
              <a:t>We are nearing the final stages of a plan to bring (hopefully) all 4 Parkville precinct hospitals into a contract for sterile linen which would be transformative.</a:t>
            </a:r>
          </a:p>
          <a:p>
            <a:endParaRPr lang="en-US" dirty="0"/>
          </a:p>
          <a:p>
            <a:r>
              <a:rPr lang="en-US" dirty="0"/>
              <a:t>Between the positive results of the initial PMCC pilot and the plan for expansion in Parkville we hope that will further raise awareness and drive change.</a:t>
            </a:r>
          </a:p>
          <a:p>
            <a:endParaRPr lang="en-US" dirty="0"/>
          </a:p>
          <a:p>
            <a:r>
              <a:rPr lang="en-US" dirty="0"/>
              <a:t>I cant help myself having followed on from Mike’s talk to consider whether a similar national roadmap approach is needed for this problem also – bringing health services, clinicians, industry and procurement teams together to work out how we make this change at scale….</a:t>
            </a:r>
          </a:p>
        </p:txBody>
      </p:sp>
      <p:sp>
        <p:nvSpPr>
          <p:cNvPr id="4" name="Slide Number Placeholder 3"/>
          <p:cNvSpPr>
            <a:spLocks noGrp="1"/>
          </p:cNvSpPr>
          <p:nvPr>
            <p:ph type="sldNum" sz="quarter" idx="5"/>
          </p:nvPr>
        </p:nvSpPr>
        <p:spPr/>
        <p:txBody>
          <a:bodyPr/>
          <a:lstStyle/>
          <a:p>
            <a:fld id="{7C3DC7F9-E90F-4D6A-B1FB-F0DBB5EF380E}" type="slidenum">
              <a:rPr lang="en-AU" smtClean="0"/>
              <a:t>20</a:t>
            </a:fld>
            <a:endParaRPr lang="en-AU"/>
          </a:p>
        </p:txBody>
      </p:sp>
    </p:spTree>
    <p:extLst>
      <p:ext uri="{BB962C8B-B14F-4D97-AF65-F5344CB8AC3E}">
        <p14:creationId xmlns:p14="http://schemas.microsoft.com/office/powerpoint/2010/main" val="3926208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is not just gowns and </a:t>
            </a:r>
            <a:r>
              <a:rPr lang="en-US" dirty="0" err="1"/>
              <a:t>drpaes</a:t>
            </a:r>
            <a:endParaRPr lang="en-US" dirty="0"/>
          </a:p>
          <a:p>
            <a:r>
              <a:rPr lang="en-US" dirty="0"/>
              <a:t>There are many other </a:t>
            </a:r>
            <a:r>
              <a:rPr lang="en-US" dirty="0" err="1"/>
              <a:t>exam,ples</a:t>
            </a:r>
            <a:r>
              <a:rPr lang="en-US" dirty="0"/>
              <a:t> of waste we can reduce in theatres from single use theatre caps, to shoe covers, to over-use of TEDS to phasing out </a:t>
            </a:r>
            <a:r>
              <a:rPr lang="en-US" dirty="0" err="1"/>
              <a:t>tradiotnal</a:t>
            </a:r>
            <a:r>
              <a:rPr lang="en-US" dirty="0"/>
              <a:t> surgical scrub for the much less wasteful alcohol-based surgical rubs…</a:t>
            </a:r>
          </a:p>
          <a:p>
            <a:endParaRPr lang="en-US" dirty="0"/>
          </a:p>
          <a:p>
            <a:r>
              <a:rPr lang="en-US" dirty="0"/>
              <a:t>We are working on similar evidence  and position statements for these issues and hope to see a tide of change in surgical practice in years to come</a:t>
            </a:r>
          </a:p>
        </p:txBody>
      </p:sp>
      <p:sp>
        <p:nvSpPr>
          <p:cNvPr id="4" name="Slide Number Placeholder 3"/>
          <p:cNvSpPr>
            <a:spLocks noGrp="1"/>
          </p:cNvSpPr>
          <p:nvPr>
            <p:ph type="sldNum" sz="quarter" idx="5"/>
          </p:nvPr>
        </p:nvSpPr>
        <p:spPr/>
        <p:txBody>
          <a:bodyPr/>
          <a:lstStyle/>
          <a:p>
            <a:fld id="{7C3DC7F9-E90F-4D6A-B1FB-F0DBB5EF380E}" type="slidenum">
              <a:rPr lang="en-AU" smtClean="0"/>
              <a:t>21</a:t>
            </a:fld>
            <a:endParaRPr lang="en-AU"/>
          </a:p>
        </p:txBody>
      </p:sp>
    </p:spTree>
    <p:extLst>
      <p:ext uri="{BB962C8B-B14F-4D97-AF65-F5344CB8AC3E}">
        <p14:creationId xmlns:p14="http://schemas.microsoft.com/office/powerpoint/2010/main" val="1933346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very much for listening</a:t>
            </a:r>
          </a:p>
          <a:p>
            <a:endParaRPr lang="en-US" dirty="0"/>
          </a:p>
          <a:p>
            <a:r>
              <a:rPr lang="en-US" dirty="0"/>
              <a:t>Ben</a:t>
            </a:r>
          </a:p>
        </p:txBody>
      </p:sp>
      <p:sp>
        <p:nvSpPr>
          <p:cNvPr id="4" name="Slide Number Placeholder 3"/>
          <p:cNvSpPr>
            <a:spLocks noGrp="1"/>
          </p:cNvSpPr>
          <p:nvPr>
            <p:ph type="sldNum" sz="quarter" idx="5"/>
          </p:nvPr>
        </p:nvSpPr>
        <p:spPr/>
        <p:txBody>
          <a:bodyPr/>
          <a:lstStyle/>
          <a:p>
            <a:fld id="{7C3DC7F9-E90F-4D6A-B1FB-F0DBB5EF380E}" type="slidenum">
              <a:rPr lang="en-AU" smtClean="0"/>
              <a:t>22</a:t>
            </a:fld>
            <a:endParaRPr lang="en-AU"/>
          </a:p>
        </p:txBody>
      </p:sp>
    </p:spTree>
    <p:extLst>
      <p:ext uri="{BB962C8B-B14F-4D97-AF65-F5344CB8AC3E}">
        <p14:creationId xmlns:p14="http://schemas.microsoft.com/office/powerpoint/2010/main" val="308962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effectLst/>
                <a:latin typeface="Arial" panose="020B0604020202020204" pitchFamily="34" charset="0"/>
              </a:rPr>
              <a:t>So why surgical waste in particular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effectLst/>
                <a:latin typeface="Arial" panose="020B0604020202020204" pitchFamily="34" charset="0"/>
              </a:rPr>
              <a:t>Surgery is very carbon intense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effectLst/>
                <a:latin typeface="Arial" panose="020B0604020202020204" pitchFamily="34" charset="0"/>
              </a:rPr>
              <a:t>We are responsible for a large proportion of a hospitals’ waste and use a significant amount of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effectLst/>
                <a:latin typeface="Arial" panose="020B0604020202020204" pitchFamily="34" charset="0"/>
              </a:rPr>
              <a:t>The bulk of the carbon footprint from an operation is from the disposable equipment gowns and drapes we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effectLst/>
                <a:latin typeface="Arial" panose="020B0604020202020204" pitchFamily="34" charset="0"/>
              </a:rPr>
              <a:t>And the move away from reusable versions of these items has not been based on strong infection prevention evidence, it has been industry driven along with short term cost shifting and convenience for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98AD411-130C-FB4F-B623-86C7BBC779AF}" type="slidenum">
              <a:rPr lang="en-US" smtClean="0"/>
              <a:t>3</a:t>
            </a:fld>
            <a:endParaRPr lang="en-US"/>
          </a:p>
        </p:txBody>
      </p:sp>
    </p:spTree>
    <p:extLst>
      <p:ext uri="{BB962C8B-B14F-4D97-AF65-F5344CB8AC3E}">
        <p14:creationId xmlns:p14="http://schemas.microsoft.com/office/powerpoint/2010/main" val="254653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visually striking depiction of the single use waste from surgery</a:t>
            </a:r>
          </a:p>
          <a:p>
            <a:r>
              <a:rPr lang="en-US" dirty="0"/>
              <a:t>This </a:t>
            </a:r>
            <a:r>
              <a:rPr lang="en-US" dirty="0" err="1"/>
              <a:t>dutch</a:t>
            </a:r>
            <a:r>
              <a:rPr lang="en-US" dirty="0"/>
              <a:t> artist used all the single use equipment from her breast cancer procedures to create an art installment and it really conveys the scale of waste generation with procedures </a:t>
            </a:r>
          </a:p>
        </p:txBody>
      </p:sp>
      <p:sp>
        <p:nvSpPr>
          <p:cNvPr id="4" name="Slide Number Placeholder 3"/>
          <p:cNvSpPr>
            <a:spLocks noGrp="1"/>
          </p:cNvSpPr>
          <p:nvPr>
            <p:ph type="sldNum" sz="quarter" idx="5"/>
          </p:nvPr>
        </p:nvSpPr>
        <p:spPr/>
        <p:txBody>
          <a:bodyPr/>
          <a:lstStyle/>
          <a:p>
            <a:fld id="{7C3DC7F9-E90F-4D6A-B1FB-F0DBB5EF380E}" type="slidenum">
              <a:rPr lang="en-AU" smtClean="0"/>
              <a:t>4</a:t>
            </a:fld>
            <a:endParaRPr lang="en-AU"/>
          </a:p>
        </p:txBody>
      </p:sp>
    </p:spTree>
    <p:extLst>
      <p:ext uri="{BB962C8B-B14F-4D97-AF65-F5344CB8AC3E}">
        <p14:creationId xmlns:p14="http://schemas.microsoft.com/office/powerpoint/2010/main" val="390354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Looking first at instruments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This is data to show that it is not only possible to to reduce your environmental impact with reusable instruments but it actually saves money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This shows the emissions associated with 3 instruments used for lap chole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Emissions are reduced by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Cost is reduced by over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Why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Environmental impact and life cycle financial cost of hybrid (reusable/ single‐use) instruments versus single‐use equivalents in laparoscopic cholecystectomy.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Chantelle </a:t>
            </a:r>
            <a:r>
              <a:rPr lang="en-AU" sz="1200" b="0" kern="1200" dirty="0" err="1">
                <a:solidFill>
                  <a:schemeClr val="tx1"/>
                </a:solidFill>
                <a:effectLst/>
                <a:latin typeface="+mn-lt"/>
                <a:ea typeface="+mn-ea"/>
                <a:cs typeface="+mn-cs"/>
              </a:rPr>
              <a:t>Rizan</a:t>
            </a:r>
            <a:r>
              <a:rPr lang="en-AU" sz="1200" b="0" kern="1200" dirty="0">
                <a:solidFill>
                  <a:schemeClr val="tx1"/>
                </a:solidFill>
                <a:effectLst/>
                <a:latin typeface="+mn-lt"/>
                <a:ea typeface="+mn-ea"/>
                <a:cs typeface="+mn-cs"/>
              </a:rPr>
              <a:t>, Mahmood </a:t>
            </a:r>
            <a:r>
              <a:rPr lang="en-AU" sz="1200" b="0" kern="1200" dirty="0" err="1">
                <a:solidFill>
                  <a:schemeClr val="tx1"/>
                </a:solidFill>
                <a:effectLst/>
                <a:latin typeface="+mn-lt"/>
                <a:ea typeface="+mn-ea"/>
                <a:cs typeface="+mn-cs"/>
              </a:rPr>
              <a:t>Bhutta</a:t>
            </a:r>
            <a:r>
              <a:rPr lang="en-AU" sz="1200" b="0" kern="1200" dirty="0">
                <a:solidFill>
                  <a:schemeClr val="tx1"/>
                </a:solidFill>
                <a:effectLst/>
                <a:latin typeface="+mn-lt"/>
                <a:ea typeface="+mn-ea"/>
                <a:cs typeface="+mn-cs"/>
              </a:rPr>
              <a:t> </a:t>
            </a: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https://</a:t>
            </a:r>
            <a:r>
              <a:rPr lang="en-AU" sz="1200" b="0" kern="1200" dirty="0" err="1">
                <a:solidFill>
                  <a:schemeClr val="tx1"/>
                </a:solidFill>
                <a:effectLst/>
                <a:latin typeface="+mn-lt"/>
                <a:ea typeface="+mn-ea"/>
                <a:cs typeface="+mn-cs"/>
              </a:rPr>
              <a:t>doi.org</a:t>
            </a:r>
            <a:r>
              <a:rPr lang="en-AU" sz="1200" b="0" kern="1200" dirty="0">
                <a:solidFill>
                  <a:schemeClr val="tx1"/>
                </a:solidFill>
                <a:effectLst/>
                <a:latin typeface="+mn-lt"/>
                <a:ea typeface="+mn-ea"/>
                <a:cs typeface="+mn-cs"/>
              </a:rPr>
              <a:t>/10.1007/s00464-021-08728-z </a:t>
            </a:r>
            <a:endParaRPr lang="en-AU" b="0" dirty="0"/>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DD4CAE8-F6E4-C548-A5CC-4A13189C3087}" type="slidenum">
              <a:rPr lang="en-US" smtClean="0"/>
              <a:t>5</a:t>
            </a:fld>
            <a:endParaRPr lang="en-US"/>
          </a:p>
        </p:txBody>
      </p:sp>
    </p:spTree>
    <p:extLst>
      <p:ext uri="{BB962C8B-B14F-4D97-AF65-F5344CB8AC3E}">
        <p14:creationId xmlns:p14="http://schemas.microsoft.com/office/powerpoint/2010/main" val="21914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1" name="Google Shape;24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FontTx/>
              <a:buNone/>
            </a:pPr>
            <a:r>
              <a:rPr lang="en-AU" dirty="0"/>
              <a:t>Of course gowns and drapes are a very visual example of disposable items in surgery as they form a lot of the bulk of surgical waste</a:t>
            </a:r>
          </a:p>
          <a:p>
            <a:pPr marL="0" marR="0" lvl="0" indent="0" algn="l" rtl="0">
              <a:lnSpc>
                <a:spcPct val="100000"/>
              </a:lnSpc>
              <a:spcBef>
                <a:spcPts val="0"/>
              </a:spcBef>
              <a:spcAft>
                <a:spcPts val="0"/>
              </a:spcAft>
              <a:buFontTx/>
              <a:buNone/>
            </a:pPr>
            <a:endParaRPr lang="en-AU" dirty="0"/>
          </a:p>
          <a:p>
            <a:pPr marL="0" marR="0" lvl="0" indent="0" algn="l" rtl="0">
              <a:lnSpc>
                <a:spcPct val="100000"/>
              </a:lnSpc>
              <a:spcBef>
                <a:spcPts val="0"/>
              </a:spcBef>
              <a:spcAft>
                <a:spcPts val="0"/>
              </a:spcAft>
              <a:buFontTx/>
              <a:buNone/>
            </a:pPr>
            <a:r>
              <a:rPr lang="en-AU" dirty="0"/>
              <a:t>But when I first started looking into how we could start to move away from single use to reusable gowns and drapes I was surprised at the number of barriers that were put up to block this change</a:t>
            </a:r>
          </a:p>
          <a:p>
            <a:pPr marL="0" marR="0" lvl="0" indent="0" algn="l" rtl="0">
              <a:lnSpc>
                <a:spcPct val="100000"/>
              </a:lnSpc>
              <a:spcBef>
                <a:spcPts val="0"/>
              </a:spcBef>
              <a:spcAft>
                <a:spcPts val="0"/>
              </a:spcAft>
              <a:buFontTx/>
              <a:buNone/>
            </a:pPr>
            <a:endParaRPr lang="en-AU" dirty="0"/>
          </a:p>
          <a:p>
            <a:pPr marL="0" marR="0" lvl="0" indent="0" algn="l" rtl="0">
              <a:lnSpc>
                <a:spcPct val="100000"/>
              </a:lnSpc>
              <a:spcBef>
                <a:spcPts val="0"/>
              </a:spcBef>
              <a:spcAft>
                <a:spcPts val="0"/>
              </a:spcAft>
              <a:buFontTx/>
              <a:buNone/>
            </a:pPr>
            <a:r>
              <a:rPr lang="en-AU" dirty="0"/>
              <a:t>List barriers</a:t>
            </a:r>
          </a:p>
          <a:p>
            <a:pPr marL="0" marR="0" lvl="0" indent="0" algn="l" rtl="0">
              <a:lnSpc>
                <a:spcPct val="100000"/>
              </a:lnSpc>
              <a:spcBef>
                <a:spcPts val="0"/>
              </a:spcBef>
              <a:spcAft>
                <a:spcPts val="0"/>
              </a:spcAft>
              <a:buFontTx/>
              <a:buNone/>
            </a:pPr>
            <a:endParaRPr lang="en-AU" dirty="0"/>
          </a:p>
          <a:p>
            <a:pPr marL="0" marR="0" lvl="0" indent="0" algn="l" rtl="0">
              <a:lnSpc>
                <a:spcPct val="100000"/>
              </a:lnSpc>
              <a:spcBef>
                <a:spcPts val="0"/>
              </a:spcBef>
              <a:spcAft>
                <a:spcPts val="0"/>
              </a:spcAft>
              <a:buFontTx/>
              <a:buNone/>
            </a:pPr>
            <a:r>
              <a:rPr lang="en-AU" dirty="0"/>
              <a:t>But I was pretty determined that I could find evidence and solutions to most if not all of these barriers</a:t>
            </a:r>
          </a:p>
          <a:p>
            <a:pPr marL="0" marR="0" lvl="0" indent="0" algn="l" rtl="0">
              <a:lnSpc>
                <a:spcPct val="100000"/>
              </a:lnSpc>
              <a:spcBef>
                <a:spcPts val="0"/>
              </a:spcBef>
              <a:spcAft>
                <a:spcPts val="0"/>
              </a:spcAft>
              <a:buFontTx/>
              <a:buNone/>
            </a:pPr>
            <a:endParaRPr dirty="0"/>
          </a:p>
        </p:txBody>
      </p:sp>
      <p:sp>
        <p:nvSpPr>
          <p:cNvPr id="2462" name="Google Shape;24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3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a:extLst>
            <a:ext uri="{FF2B5EF4-FFF2-40B4-BE49-F238E27FC236}">
              <a16:creationId xmlns:a16="http://schemas.microsoft.com/office/drawing/2014/main" id="{FFE255C7-6BF8-EE0A-7ECB-CF3CF78AFB0F}"/>
            </a:ext>
          </a:extLst>
        </p:cNvPr>
        <p:cNvGrpSpPr/>
        <p:nvPr/>
      </p:nvGrpSpPr>
      <p:grpSpPr>
        <a:xfrm>
          <a:off x="0" y="0"/>
          <a:ext cx="0" cy="0"/>
          <a:chOff x="0" y="0"/>
          <a:chExt cx="0" cy="0"/>
        </a:xfrm>
      </p:grpSpPr>
      <p:sp>
        <p:nvSpPr>
          <p:cNvPr id="2460" name="Google Shape;2460;p6:notes">
            <a:extLst>
              <a:ext uri="{FF2B5EF4-FFF2-40B4-BE49-F238E27FC236}">
                <a16:creationId xmlns:a16="http://schemas.microsoft.com/office/drawing/2014/main" id="{5F273B41-1275-8479-376C-207EC67CE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1" name="Google Shape;2461;p6:notes">
            <a:extLst>
              <a:ext uri="{FF2B5EF4-FFF2-40B4-BE49-F238E27FC236}">
                <a16:creationId xmlns:a16="http://schemas.microsoft.com/office/drawing/2014/main" id="{BB53CF08-471D-4203-03FA-8A567E9A28E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FontTx/>
              <a:buNone/>
            </a:pPr>
            <a:r>
              <a:rPr lang="en-AU" dirty="0"/>
              <a:t>So we started with a plan to collate the available evidence and bring the peak bodies responsible for some of these decisions together to endorse an evidence based position</a:t>
            </a:r>
          </a:p>
          <a:p>
            <a:pPr marL="0" marR="0" lvl="0" indent="0" algn="l" rtl="0">
              <a:lnSpc>
                <a:spcPct val="100000"/>
              </a:lnSpc>
              <a:spcBef>
                <a:spcPts val="0"/>
              </a:spcBef>
              <a:spcAft>
                <a:spcPts val="0"/>
              </a:spcAft>
              <a:buFontTx/>
              <a:buNone/>
            </a:pPr>
            <a:endParaRPr lang="en-AU" dirty="0"/>
          </a:p>
          <a:p>
            <a:pPr marL="0" marR="0" lvl="0" indent="0" algn="l" rtl="0">
              <a:lnSpc>
                <a:spcPct val="100000"/>
              </a:lnSpc>
              <a:spcBef>
                <a:spcPts val="0"/>
              </a:spcBef>
              <a:spcAft>
                <a:spcPts val="0"/>
              </a:spcAft>
              <a:buFontTx/>
              <a:buNone/>
            </a:pPr>
            <a:r>
              <a:rPr lang="en-AU" dirty="0"/>
              <a:t>RACS, ACORN and ACIPC</a:t>
            </a:r>
            <a:endParaRPr dirty="0"/>
          </a:p>
        </p:txBody>
      </p:sp>
      <p:sp>
        <p:nvSpPr>
          <p:cNvPr id="2462" name="Google Shape;2462;p6:notes">
            <a:extLst>
              <a:ext uri="{FF2B5EF4-FFF2-40B4-BE49-F238E27FC236}">
                <a16:creationId xmlns:a16="http://schemas.microsoft.com/office/drawing/2014/main" id="{B74D0C2B-445E-67AB-C70C-9A32DF7E79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2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cs typeface="Calibri" panose="020F0502020204030204"/>
              </a:rPr>
              <a:t>We started with the most important question</a:t>
            </a:r>
          </a:p>
          <a:p>
            <a:r>
              <a:rPr lang="en-AU" dirty="0">
                <a:cs typeface="Calibri" panose="020F0502020204030204"/>
              </a:rPr>
              <a:t>Are they safe for our patients – can they effectively prevent SSIs in surgical patients</a:t>
            </a:r>
          </a:p>
          <a:p>
            <a:r>
              <a:rPr lang="en-AU" dirty="0">
                <a:cs typeface="Calibri" panose="020F0502020204030204"/>
              </a:rPr>
              <a:t>Thankfully, most of this work had already been done for us with 2 systematic reviews and meta-analyses – from well respected bodies the WHO and the CDC in the US – both stating that reusable gowns and drapes were equally effective as single use versions.</a:t>
            </a:r>
          </a:p>
          <a:p>
            <a:r>
              <a:rPr lang="en-AU" dirty="0">
                <a:cs typeface="Calibri" panose="020F0502020204030204"/>
              </a:rPr>
              <a:t>So we were off to a good start</a:t>
            </a:r>
          </a:p>
        </p:txBody>
      </p:sp>
      <p:sp>
        <p:nvSpPr>
          <p:cNvPr id="4" name="Slide Number Placeholder 3"/>
          <p:cNvSpPr>
            <a:spLocks noGrp="1"/>
          </p:cNvSpPr>
          <p:nvPr>
            <p:ph type="sldNum" sz="quarter" idx="5"/>
          </p:nvPr>
        </p:nvSpPr>
        <p:spPr/>
        <p:txBody>
          <a:bodyPr/>
          <a:lstStyle/>
          <a:p>
            <a:fld id="{72E4B725-2203-4ED2-9256-A661C18EFA60}" type="slidenum">
              <a:rPr lang="en-AU" smtClean="0"/>
              <a:t>8</a:t>
            </a:fld>
            <a:endParaRPr lang="en-AU"/>
          </a:p>
        </p:txBody>
      </p:sp>
    </p:spTree>
    <p:extLst>
      <p:ext uri="{BB962C8B-B14F-4D97-AF65-F5344CB8AC3E}">
        <p14:creationId xmlns:p14="http://schemas.microsoft.com/office/powerpoint/2010/main" val="263151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did not necessarily </a:t>
            </a:r>
            <a:r>
              <a:rPr lang="en-US" dirty="0" err="1"/>
              <a:t>addrwss</a:t>
            </a:r>
            <a:r>
              <a:rPr lang="en-US" dirty="0"/>
              <a:t> staff concerns</a:t>
            </a:r>
          </a:p>
          <a:p>
            <a:r>
              <a:rPr lang="en-US" dirty="0"/>
              <a:t>Thankfully again, there are clear standards set out for the barrier protection for any procedural gown so any gown must be able to </a:t>
            </a:r>
            <a:r>
              <a:rPr lang="en-US" dirty="0" err="1"/>
              <a:t>demonsxtrate</a:t>
            </a:r>
            <a:r>
              <a:rPr lang="en-US" dirty="0"/>
              <a:t> that </a:t>
            </a:r>
            <a:r>
              <a:rPr lang="en-US" dirty="0" err="1"/>
              <a:t>iscan</a:t>
            </a:r>
            <a:r>
              <a:rPr lang="en-US" dirty="0"/>
              <a:t> meet these barrier standards – level 1 being minimally effective for fluid protection, level 4 being the highest, in reality operating theatres usually only stock levels 2 and 3</a:t>
            </a:r>
          </a:p>
          <a:p>
            <a:endParaRPr lang="en-US" dirty="0"/>
          </a:p>
          <a:p>
            <a:r>
              <a:rPr lang="en-US" dirty="0"/>
              <a:t>Any gown on the market must be clearly labelled as to what level it is performing at</a:t>
            </a:r>
          </a:p>
        </p:txBody>
      </p:sp>
      <p:sp>
        <p:nvSpPr>
          <p:cNvPr id="4" name="Slide Number Placeholder 3"/>
          <p:cNvSpPr>
            <a:spLocks noGrp="1"/>
          </p:cNvSpPr>
          <p:nvPr>
            <p:ph type="sldNum" sz="quarter" idx="5"/>
          </p:nvPr>
        </p:nvSpPr>
        <p:spPr/>
        <p:txBody>
          <a:bodyPr/>
          <a:lstStyle/>
          <a:p>
            <a:fld id="{7C3DC7F9-E90F-4D6A-B1FB-F0DBB5EF380E}" type="slidenum">
              <a:rPr lang="en-AU" smtClean="0"/>
              <a:t>9</a:t>
            </a:fld>
            <a:endParaRPr lang="en-AU"/>
          </a:p>
        </p:txBody>
      </p:sp>
    </p:spTree>
    <p:extLst>
      <p:ext uri="{BB962C8B-B14F-4D97-AF65-F5344CB8AC3E}">
        <p14:creationId xmlns:p14="http://schemas.microsoft.com/office/powerpoint/2010/main" val="409205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p:bg>
      <p:bgPr>
        <a:solidFill>
          <a:schemeClr val="accent1"/>
        </a:solidFill>
        <a:effectLst/>
      </p:bgPr>
    </p:bg>
    <p:spTree>
      <p:nvGrpSpPr>
        <p:cNvPr id="1" name=""/>
        <p:cNvGrpSpPr/>
        <p:nvPr/>
      </p:nvGrpSpPr>
      <p:grpSpPr>
        <a:xfrm>
          <a:off x="0" y="0"/>
          <a:ext cx="0" cy="0"/>
          <a:chOff x="0" y="0"/>
          <a:chExt cx="0" cy="0"/>
        </a:xfrm>
      </p:grpSpPr>
      <p:sp>
        <p:nvSpPr>
          <p:cNvPr id="8" name="Rectangle 7"/>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1</a:t>
            </a:r>
          </a:p>
        </p:txBody>
      </p:sp>
    </p:spTree>
    <p:extLst>
      <p:ext uri="{BB962C8B-B14F-4D97-AF65-F5344CB8AC3E}">
        <p14:creationId xmlns:p14="http://schemas.microsoft.com/office/powerpoint/2010/main" val="415077054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with image">
    <p:bg>
      <p:bgPr>
        <a:solidFill>
          <a:schemeClr val="accent3"/>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9"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3</a:t>
            </a:r>
          </a:p>
        </p:txBody>
      </p:sp>
    </p:spTree>
    <p:extLst>
      <p:ext uri="{BB962C8B-B14F-4D97-AF65-F5344CB8AC3E}">
        <p14:creationId xmlns:p14="http://schemas.microsoft.com/office/powerpoint/2010/main" val="2602838584"/>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al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3"/>
                </a:solidFill>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176590407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al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3"/>
                </a:solidFill>
              </a:defRPr>
            </a:lvl1pPr>
          </a:lstStyle>
          <a:p>
            <a:r>
              <a:rPr lang="en-US"/>
              <a:t>&lt;Heading&gt;</a:t>
            </a:r>
            <a:endParaRPr lang="en-AU"/>
          </a:p>
        </p:txBody>
      </p:sp>
    </p:spTree>
    <p:extLst>
      <p:ext uri="{BB962C8B-B14F-4D97-AF65-F5344CB8AC3E}">
        <p14:creationId xmlns:p14="http://schemas.microsoft.com/office/powerpoint/2010/main" val="3140918998"/>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p:bg>
      <p:bgPr>
        <a:solidFill>
          <a:schemeClr val="accent4"/>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4</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Tree>
    <p:extLst>
      <p:ext uri="{BB962C8B-B14F-4D97-AF65-F5344CB8AC3E}">
        <p14:creationId xmlns:p14="http://schemas.microsoft.com/office/powerpoint/2010/main" val="902322481"/>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with image">
    <p:bg>
      <p:bgPr>
        <a:solidFill>
          <a:schemeClr val="accent4"/>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4</a:t>
            </a:r>
          </a:p>
        </p:txBody>
      </p:sp>
    </p:spTree>
    <p:extLst>
      <p:ext uri="{BB962C8B-B14F-4D97-AF65-F5344CB8AC3E}">
        <p14:creationId xmlns:p14="http://schemas.microsoft.com/office/powerpoint/2010/main" val="427776001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ubine Red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4"/>
                </a:solidFill>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4232347511"/>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ubine Red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4"/>
                </a:solidFill>
              </a:defRPr>
            </a:lvl1pPr>
          </a:lstStyle>
          <a:p>
            <a:r>
              <a:rPr lang="en-US"/>
              <a:t>&lt;Heading&gt;</a:t>
            </a:r>
            <a:endParaRPr lang="en-AU"/>
          </a:p>
        </p:txBody>
      </p:sp>
    </p:spTree>
    <p:extLst>
      <p:ext uri="{BB962C8B-B14F-4D97-AF65-F5344CB8AC3E}">
        <p14:creationId xmlns:p14="http://schemas.microsoft.com/office/powerpoint/2010/main" val="109873756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p:bg>
      <p:bgPr>
        <a:solidFill>
          <a:schemeClr val="accent5"/>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5</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Tree>
    <p:extLst>
      <p:ext uri="{BB962C8B-B14F-4D97-AF65-F5344CB8AC3E}">
        <p14:creationId xmlns:p14="http://schemas.microsoft.com/office/powerpoint/2010/main" val="207153966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with image">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8"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5</a:t>
            </a:r>
          </a:p>
        </p:txBody>
      </p:sp>
    </p:spTree>
    <p:extLst>
      <p:ext uri="{BB962C8B-B14F-4D97-AF65-F5344CB8AC3E}">
        <p14:creationId xmlns:p14="http://schemas.microsoft.com/office/powerpoint/2010/main" val="241427412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ep Mauv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5"/>
                </a:solidFill>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161558986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with image">
    <p:bg>
      <p:bgPr>
        <a:solidFill>
          <a:schemeClr val="accent1"/>
        </a:solidFill>
        <a:effectLst/>
      </p:bgPr>
    </p:bg>
    <p:spTree>
      <p:nvGrpSpPr>
        <p:cNvPr id="1" name=""/>
        <p:cNvGrpSpPr/>
        <p:nvPr/>
      </p:nvGrpSpPr>
      <p:grpSpPr>
        <a:xfrm>
          <a:off x="0" y="0"/>
          <a:ext cx="0" cy="0"/>
          <a:chOff x="0" y="0"/>
          <a:chExt cx="0" cy="0"/>
        </a:xfrm>
      </p:grpSpPr>
      <p:sp>
        <p:nvSpPr>
          <p:cNvPr id="14" name="Rectangle 13"/>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8" name="Picture Placeholder 2" descr="Decorative"/>
          <p:cNvSpPr>
            <a:spLocks noGrp="1"/>
          </p:cNvSpPr>
          <p:nvPr>
            <p:ph type="pic" sz="quarter" idx="12"/>
          </p:nvPr>
        </p:nvSpPr>
        <p:spPr>
          <a:xfrm>
            <a:off x="1" y="-9542"/>
            <a:ext cx="3324660" cy="6867543"/>
          </a:xfrm>
          <a:solidFill>
            <a:schemeClr val="bg1"/>
          </a:solidFill>
        </p:spPr>
        <p:txBody>
          <a:bodyPr/>
          <a:lstStyle>
            <a:lvl1pPr marL="0" marR="0" indent="0" algn="ctr"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1</a:t>
            </a:r>
          </a:p>
        </p:txBody>
      </p:sp>
    </p:spTree>
    <p:extLst>
      <p:ext uri="{BB962C8B-B14F-4D97-AF65-F5344CB8AC3E}">
        <p14:creationId xmlns:p14="http://schemas.microsoft.com/office/powerpoint/2010/main" val="146852193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ep Mauv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5"/>
                </a:solidFill>
              </a:defRPr>
            </a:lvl1pPr>
          </a:lstStyle>
          <a:p>
            <a:r>
              <a:rPr lang="en-US"/>
              <a:t>&lt;Heading&gt;</a:t>
            </a:r>
            <a:endParaRPr lang="en-AU"/>
          </a:p>
        </p:txBody>
      </p:sp>
    </p:spTree>
    <p:extLst>
      <p:ext uri="{BB962C8B-B14F-4D97-AF65-F5344CB8AC3E}">
        <p14:creationId xmlns:p14="http://schemas.microsoft.com/office/powerpoint/2010/main" val="91136672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p:bg>
      <p:bgPr>
        <a:solidFill>
          <a:schemeClr val="accent6"/>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6</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Tree>
    <p:extLst>
      <p:ext uri="{BB962C8B-B14F-4D97-AF65-F5344CB8AC3E}">
        <p14:creationId xmlns:p14="http://schemas.microsoft.com/office/powerpoint/2010/main" val="763080622"/>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with image">
    <p:bg>
      <p:bgPr>
        <a:solidFill>
          <a:schemeClr val="accent6"/>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23"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2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 6</a:t>
            </a:r>
            <a:r>
              <a:rPr lang="en-US" spc="-90"/>
              <a:t> </a:t>
            </a:r>
            <a:r>
              <a:rPr lang="en-US"/>
              <a:t>heading</a:t>
            </a:r>
            <a:br>
              <a:rPr lang="en-US"/>
            </a:br>
            <a:r>
              <a:rPr lang="en-US" spc="-10"/>
              <a:t>second </a:t>
            </a:r>
            <a:r>
              <a:rPr lang="en-US" spc="-5"/>
              <a:t>line</a:t>
            </a:r>
            <a:endParaRPr spc="-5"/>
          </a:p>
        </p:txBody>
      </p:sp>
      <p:sp>
        <p:nvSpPr>
          <p:cNvPr id="3" name="Picture Placeholder 2"/>
          <p:cNvSpPr>
            <a:spLocks noGrp="1"/>
          </p:cNvSpPr>
          <p:nvPr>
            <p:ph type="pic" sz="quarter" idx="12"/>
          </p:nvPr>
        </p:nvSpPr>
        <p:spPr>
          <a:xfrm>
            <a:off x="1" y="0"/>
            <a:ext cx="3324660" cy="6859904"/>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6</a:t>
            </a:r>
          </a:p>
        </p:txBody>
      </p:sp>
    </p:spTree>
    <p:extLst>
      <p:ext uri="{BB962C8B-B14F-4D97-AF65-F5344CB8AC3E}">
        <p14:creationId xmlns:p14="http://schemas.microsoft.com/office/powerpoint/2010/main" val="947975420"/>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le Green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1E5E5E"/>
                </a:solidFill>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376587919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ttle Green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lang="en-US" sz="4382" b="0" kern="1200" baseline="0" dirty="0" smtClean="0">
                <a:solidFill>
                  <a:schemeClr val="accent6"/>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t>&lt;Heading&gt;</a:t>
            </a:r>
            <a:endParaRPr lang="en-AU"/>
          </a:p>
        </p:txBody>
      </p:sp>
    </p:spTree>
    <p:extLst>
      <p:ext uri="{BB962C8B-B14F-4D97-AF65-F5344CB8AC3E}">
        <p14:creationId xmlns:p14="http://schemas.microsoft.com/office/powerpoint/2010/main" val="128066575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Arafura Blue - 1 placeholder">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7600" y="355998"/>
            <a:ext cx="10508768" cy="718667"/>
          </a:xfrm>
          <a:prstGeom prst="rect">
            <a:avLst/>
          </a:prstGeom>
        </p:spPr>
        <p:txBody>
          <a:bodyPr>
            <a:noAutofit/>
          </a:bodyPr>
          <a:lstStyle>
            <a:lvl1pPr>
              <a:lnSpc>
                <a:spcPts val="4392"/>
              </a:lnSpc>
              <a:spcAft>
                <a:spcPts val="1464"/>
              </a:spcAft>
              <a:defRPr b="0" baseline="0">
                <a:solidFill>
                  <a:srgbClr val="1F1F5F"/>
                </a:solidFill>
              </a:defRPr>
            </a:lvl1pPr>
          </a:lstStyle>
          <a:p>
            <a:r>
              <a:rPr lang="en-US"/>
              <a:t>&lt;Heading&gt;</a:t>
            </a:r>
            <a:endParaRPr lang="en-AU"/>
          </a:p>
        </p:txBody>
      </p:sp>
      <p:sp>
        <p:nvSpPr>
          <p:cNvPr id="4" name="Content Placeholder 2"/>
          <p:cNvSpPr>
            <a:spLocks noGrp="1"/>
          </p:cNvSpPr>
          <p:nvPr>
            <p:ph idx="1"/>
          </p:nvPr>
        </p:nvSpPr>
        <p:spPr>
          <a:xfrm>
            <a:off x="867600" y="1314327"/>
            <a:ext cx="10508768" cy="4408312"/>
          </a:xfrm>
          <a:prstGeom prst="rect">
            <a:avLst/>
          </a:prstGeom>
        </p:spPr>
        <p:txBody>
          <a:bodyPr tIns="0">
            <a:normAutofit/>
          </a:bodyPr>
          <a:lstStyle>
            <a:lvl1pPr marL="0" indent="0">
              <a:lnSpc>
                <a:spcPts val="2662"/>
              </a:lnSpc>
              <a:spcBef>
                <a:spcPts val="0"/>
              </a:spcBef>
              <a:buFont typeface="Arial" panose="020B0604020202020204"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951387" indent="-342900">
              <a:buFont typeface="Arial" panose="020B0604020202020204" pitchFamily="34" charset="0"/>
              <a:buChar char="•"/>
              <a:defRPr/>
            </a:lvl2pPr>
            <a:lvl3pPr marL="1559875" indent="-342900">
              <a:buFont typeface="Arial" panose="020B0604020202020204" pitchFamily="34" charset="0"/>
              <a:buChar char="•"/>
              <a:defRPr>
                <a:solidFill>
                  <a:srgbClr val="454347"/>
                </a:solidFill>
              </a:defRPr>
            </a:lvl3pPr>
            <a:lvl4pPr marL="2111212" indent="-285750">
              <a:buFont typeface="Arial" panose="020B0604020202020204" pitchFamily="34" charset="0"/>
              <a:buChar char="•"/>
              <a:defRPr/>
            </a:lvl4pPr>
            <a:lvl5pPr marL="2719700" indent="-285750">
              <a:buFont typeface="Arial" panose="020B0604020202020204" pitchFamily="34" charset="0"/>
              <a:buChar char="•"/>
              <a:defRPr>
                <a:solidFill>
                  <a:srgbClr val="45434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59299568"/>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Title and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8" y="1532415"/>
            <a:ext cx="11408407"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pic>
        <p:nvPicPr>
          <p:cNvPr id="7" name="Picture 6" descr="A close-up of a logo&#10;&#10;Description automatically generated">
            <a:extLst>
              <a:ext uri="{FF2B5EF4-FFF2-40B4-BE49-F238E27FC236}">
                <a16:creationId xmlns:a16="http://schemas.microsoft.com/office/drawing/2014/main" id="{28C1F3BB-6D7F-2787-F286-0FC5544088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0116" y="395066"/>
            <a:ext cx="1966237" cy="891172"/>
          </a:xfrm>
          <a:prstGeom prst="rect">
            <a:avLst/>
          </a:prstGeom>
        </p:spPr>
      </p:pic>
    </p:spTree>
    <p:extLst>
      <p:ext uri="{BB962C8B-B14F-4D97-AF65-F5344CB8AC3E}">
        <p14:creationId xmlns:p14="http://schemas.microsoft.com/office/powerpoint/2010/main" val="1107352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8"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13741"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190034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column text slide</a:t>
            </a:r>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hasCustomPrompt="1"/>
          </p:nvPr>
        </p:nvSpPr>
        <p:spPr>
          <a:xfrm>
            <a:off x="316358" y="1532415"/>
            <a:ext cx="11408407" cy="4459190"/>
          </a:xfrm>
        </p:spPr>
        <p:txBody>
          <a:bodyPr numCol="2" spcCol="360000"/>
          <a:lstStyle>
            <a:lvl1pPr>
              <a:defRPr/>
            </a:lvl1pPr>
          </a:lstStyle>
          <a:p>
            <a:pPr lvl="0"/>
            <a:r>
              <a:rPr lang="en-AU" noProof="0"/>
              <a:t>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7653400A-F88E-43AE-A990-A2146D650ECD}"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3049296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Three column text slide</a:t>
            </a:r>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8" y="1532415"/>
            <a:ext cx="11408407" cy="4459189"/>
          </a:xfrm>
        </p:spPr>
        <p:txBody>
          <a:bodyPr numCol="3"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0F757AC4-CA73-4AA5-94CF-7FC707DB7435}"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129031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ral Pink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1"/>
                </a:solidFill>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3744580008"/>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and Present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1BC2A-07E6-4F57-A3D0-BC904E276AFE}"/>
              </a:ext>
            </a:extLst>
          </p:cNvPr>
          <p:cNvSpPr>
            <a:spLocks noGrp="1"/>
          </p:cNvSpPr>
          <p:nvPr>
            <p:ph type="title"/>
          </p:nvPr>
        </p:nvSpPr>
        <p:spPr>
          <a:xfrm>
            <a:off x="1428765" y="395066"/>
            <a:ext cx="6447022" cy="887360"/>
          </a:xfrm>
        </p:spPr>
        <p:txBody>
          <a:bodyPr/>
          <a:lstStyle/>
          <a:p>
            <a:r>
              <a:rPr lang="en-US"/>
              <a:t>Click to edit Master title style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7" y="1532415"/>
            <a:ext cx="7559430" cy="592453"/>
          </a:xfrm>
        </p:spPr>
        <p:txBody>
          <a:bodyPr numCol="1"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Media Placeholder 5">
            <a:extLst>
              <a:ext uri="{FF2B5EF4-FFF2-40B4-BE49-F238E27FC236}">
                <a16:creationId xmlns:a16="http://schemas.microsoft.com/office/drawing/2014/main" id="{D4618085-6A58-496C-A30D-555A1C153755}"/>
              </a:ext>
            </a:extLst>
          </p:cNvPr>
          <p:cNvSpPr>
            <a:spLocks noGrp="1"/>
          </p:cNvSpPr>
          <p:nvPr>
            <p:ph type="media" sz="quarter" idx="17" hasCustomPrompt="1"/>
          </p:nvPr>
        </p:nvSpPr>
        <p:spPr>
          <a:xfrm>
            <a:off x="433469" y="2124868"/>
            <a:ext cx="7442318" cy="4047639"/>
          </a:xfrm>
          <a:solidFill>
            <a:schemeClr val="bg1">
              <a:lumMod val="85000"/>
            </a:schemeClr>
          </a:solidFill>
        </p:spPr>
        <p:txBody>
          <a:bodyPr/>
          <a:lstStyle>
            <a:lvl1pPr>
              <a:defRPr sz="1600">
                <a:solidFill>
                  <a:schemeClr val="tx1">
                    <a:lumMod val="50000"/>
                    <a:lumOff val="50000"/>
                  </a:schemeClr>
                </a:solidFill>
              </a:defRPr>
            </a:lvl1pPr>
          </a:lstStyle>
          <a:p>
            <a:r>
              <a:rPr lang="en-AU"/>
              <a:t>Click icon to add video </a:t>
            </a:r>
          </a:p>
        </p:txBody>
      </p:sp>
      <p:sp>
        <p:nvSpPr>
          <p:cNvPr id="7" name="Picture Placeholder 8">
            <a:extLst>
              <a:ext uri="{FF2B5EF4-FFF2-40B4-BE49-F238E27FC236}">
                <a16:creationId xmlns:a16="http://schemas.microsoft.com/office/drawing/2014/main" id="{2DF14112-10F2-4A1F-8E84-625C042A78AF}"/>
              </a:ext>
            </a:extLst>
          </p:cNvPr>
          <p:cNvSpPr>
            <a:spLocks noGrp="1"/>
          </p:cNvSpPr>
          <p:nvPr>
            <p:ph type="pic" sz="quarter" idx="14" hasCustomPrompt="1"/>
          </p:nvPr>
        </p:nvSpPr>
        <p:spPr>
          <a:xfrm>
            <a:off x="8136900" y="433468"/>
            <a:ext cx="3621629" cy="5739039"/>
          </a:xfrm>
          <a:blipFill>
            <a:blip r:embed="rId2" cstate="screen">
              <a:extLst>
                <a:ext uri="{28A0092B-C50C-407E-A947-70E740481C1C}">
                  <a14:useLocalDpi xmlns:a14="http://schemas.microsoft.com/office/drawing/2010/main"/>
                </a:ext>
              </a:extLst>
            </a:blip>
            <a:srcRect/>
            <a:stretch>
              <a:fillRect l="-25545" t="-2787" r="-25545" b="-2787"/>
            </a:stretch>
          </a:blipFill>
        </p:spPr>
        <p:txBody>
          <a:bodyPr>
            <a:normAutofit/>
          </a:bodyPr>
          <a:lstStyle>
            <a:lvl1pPr rtl="0">
              <a:defRPr sz="1600">
                <a:solidFill>
                  <a:schemeClr val="tx1">
                    <a:lumMod val="50000"/>
                    <a:lumOff val="50000"/>
                  </a:schemeClr>
                </a:solidFill>
              </a:defRPr>
            </a:lvl1pPr>
          </a:lstStyle>
          <a:p>
            <a:r>
              <a:rPr lang="en-AU"/>
              <a:t>Click icon to add image of presenter</a:t>
            </a:r>
          </a:p>
        </p:txBody>
      </p:sp>
      <p:sp>
        <p:nvSpPr>
          <p:cNvPr id="5" name="Footer Placeholder 4">
            <a:extLst>
              <a:ext uri="{FF2B5EF4-FFF2-40B4-BE49-F238E27FC236}">
                <a16:creationId xmlns:a16="http://schemas.microsoft.com/office/drawing/2014/main" id="{83C0ED71-D102-4A47-8D49-527E513DAA18}"/>
              </a:ext>
            </a:extLst>
          </p:cNvPr>
          <p:cNvSpPr>
            <a:spLocks noGrp="1"/>
          </p:cNvSpPr>
          <p:nvPr>
            <p:ph type="ftr" sz="quarter" idx="16"/>
          </p:nvPr>
        </p:nvSpPr>
        <p:spPr/>
        <p:txBody>
          <a:bodyPr/>
          <a:lstStyle/>
          <a:p>
            <a:endParaRPr lang="en-AU" noProof="0"/>
          </a:p>
        </p:txBody>
      </p:sp>
      <p:sp>
        <p:nvSpPr>
          <p:cNvPr id="2" name="Date Placeholder 1">
            <a:extLst>
              <a:ext uri="{FF2B5EF4-FFF2-40B4-BE49-F238E27FC236}">
                <a16:creationId xmlns:a16="http://schemas.microsoft.com/office/drawing/2014/main" id="{F48E018D-B91E-4FCF-8E3D-E1119B796B64}"/>
              </a:ext>
            </a:extLst>
          </p:cNvPr>
          <p:cNvSpPr>
            <a:spLocks noGrp="1"/>
          </p:cNvSpPr>
          <p:nvPr>
            <p:ph type="dt" sz="half" idx="18"/>
          </p:nvPr>
        </p:nvSpPr>
        <p:spPr/>
        <p:txBody>
          <a:body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E0674060-CB40-4866-BC46-412241E584C8}"/>
              </a:ext>
            </a:extLst>
          </p:cNvPr>
          <p:cNvSpPr>
            <a:spLocks noGrp="1"/>
          </p:cNvSpPr>
          <p:nvPr>
            <p:ph type="sldNum" sz="quarter" idx="19"/>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2242669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1BC2A-07E6-4F57-A3D0-BC904E276AFE}"/>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9" y="1532415"/>
            <a:ext cx="6326668" cy="4459190"/>
          </a:xfrm>
        </p:spPr>
        <p:txBody>
          <a:bodyPr numCol="1"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59" y="433469"/>
            <a:ext cx="4829371" cy="5739032"/>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5" name="Footer Placeholder 4">
            <a:extLst>
              <a:ext uri="{FF2B5EF4-FFF2-40B4-BE49-F238E27FC236}">
                <a16:creationId xmlns:a16="http://schemas.microsoft.com/office/drawing/2014/main" id="{04B5C923-130F-4CE2-B289-D278C823149A}"/>
              </a:ext>
            </a:extLst>
          </p:cNvPr>
          <p:cNvSpPr>
            <a:spLocks noGrp="1"/>
          </p:cNvSpPr>
          <p:nvPr>
            <p:ph type="ftr" sz="quarter" idx="16"/>
          </p:nvPr>
        </p:nvSpPr>
        <p:spPr/>
        <p:txBody>
          <a:bodyPr/>
          <a:lstStyle/>
          <a:p>
            <a:endParaRPr lang="en-AU" noProof="0"/>
          </a:p>
        </p:txBody>
      </p:sp>
      <p:sp>
        <p:nvSpPr>
          <p:cNvPr id="2" name="Date Placeholder 1">
            <a:extLst>
              <a:ext uri="{FF2B5EF4-FFF2-40B4-BE49-F238E27FC236}">
                <a16:creationId xmlns:a16="http://schemas.microsoft.com/office/drawing/2014/main" id="{82AA6262-DA14-43FE-B7AA-479C75CB9FFA}"/>
              </a:ext>
            </a:extLst>
          </p:cNvPr>
          <p:cNvSpPr>
            <a:spLocks noGrp="1"/>
          </p:cNvSpPr>
          <p:nvPr>
            <p:ph type="dt" sz="half" idx="17"/>
          </p:nvPr>
        </p:nvSpPr>
        <p:spPr/>
        <p:txBody>
          <a:body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12F1FC4A-C989-4916-B28D-469943DEEFD4}"/>
              </a:ext>
            </a:extLst>
          </p:cNvPr>
          <p:cNvSpPr>
            <a:spLocks noGrp="1"/>
          </p:cNvSpPr>
          <p:nvPr>
            <p:ph type="sldNum" sz="quarter" idx="18"/>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3223012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FDF54-79BF-4A62-9A89-30BB4DEA2CC2}"/>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9" y="1532415"/>
            <a:ext cx="6326668" cy="3894165"/>
          </a:xfrm>
        </p:spPr>
        <p:txBody>
          <a:bodyPr numCol="1"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6" name="Picture Placeholder 8">
            <a:extLst>
              <a:ext uri="{FF2B5EF4-FFF2-40B4-BE49-F238E27FC236}">
                <a16:creationId xmlns:a16="http://schemas.microsoft.com/office/drawing/2014/main" id="{D5D96E0D-0308-450C-A1B8-18356D2C1715}"/>
              </a:ext>
            </a:extLst>
          </p:cNvPr>
          <p:cNvSpPr>
            <a:spLocks noGrp="1"/>
          </p:cNvSpPr>
          <p:nvPr>
            <p:ph type="pic" sz="quarter" idx="21"/>
          </p:nvPr>
        </p:nvSpPr>
        <p:spPr>
          <a:xfrm>
            <a:off x="6929160" y="433470"/>
            <a:ext cx="4829370" cy="2789708"/>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7" name="Picture Placeholder 8">
            <a:extLst>
              <a:ext uri="{FF2B5EF4-FFF2-40B4-BE49-F238E27FC236}">
                <a16:creationId xmlns:a16="http://schemas.microsoft.com/office/drawing/2014/main" id="{84117D5A-86B7-4AD4-AEA3-09FD38F3CFB8}"/>
              </a:ext>
            </a:extLst>
          </p:cNvPr>
          <p:cNvSpPr>
            <a:spLocks noGrp="1"/>
          </p:cNvSpPr>
          <p:nvPr>
            <p:ph type="pic" sz="quarter" idx="24"/>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5" name="Footer Placeholder 4">
            <a:extLst>
              <a:ext uri="{FF2B5EF4-FFF2-40B4-BE49-F238E27FC236}">
                <a16:creationId xmlns:a16="http://schemas.microsoft.com/office/drawing/2014/main" id="{84BF7CC0-017F-45FE-92AB-638C82778A12}"/>
              </a:ext>
            </a:extLst>
          </p:cNvPr>
          <p:cNvSpPr>
            <a:spLocks noGrp="1"/>
          </p:cNvSpPr>
          <p:nvPr>
            <p:ph type="ftr" sz="quarter" idx="17"/>
          </p:nvPr>
        </p:nvSpPr>
        <p:spPr/>
        <p:txBody>
          <a:bodyPr/>
          <a:lstStyle/>
          <a:p>
            <a:endParaRPr lang="en-AU" noProof="0"/>
          </a:p>
        </p:txBody>
      </p:sp>
      <p:sp>
        <p:nvSpPr>
          <p:cNvPr id="2" name="Date Placeholder 1">
            <a:extLst>
              <a:ext uri="{FF2B5EF4-FFF2-40B4-BE49-F238E27FC236}">
                <a16:creationId xmlns:a16="http://schemas.microsoft.com/office/drawing/2014/main" id="{0AF26E98-E7B3-401C-BBD3-44AED288710C}"/>
              </a:ext>
            </a:extLst>
          </p:cNvPr>
          <p:cNvSpPr>
            <a:spLocks noGrp="1"/>
          </p:cNvSpPr>
          <p:nvPr>
            <p:ph type="dt" sz="half" idx="25"/>
          </p:nvPr>
        </p:nvSpPr>
        <p:spPr/>
        <p:txBody>
          <a:body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E353FC3F-C9AF-4833-9D51-51399AED9176}"/>
              </a:ext>
            </a:extLst>
          </p:cNvPr>
          <p:cNvSpPr>
            <a:spLocks noGrp="1"/>
          </p:cNvSpPr>
          <p:nvPr>
            <p:ph type="sldNum" sz="quarter" idx="26"/>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2645357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715146-2554-48EE-B19F-EB08682D4D75}"/>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9" y="1532415"/>
            <a:ext cx="6326668" cy="4459190"/>
          </a:xfrm>
        </p:spPr>
        <p:txBody>
          <a:bodyPr numCol="1"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2" name="Picture Placeholder 8">
            <a:extLst>
              <a:ext uri="{FF2B5EF4-FFF2-40B4-BE49-F238E27FC236}">
                <a16:creationId xmlns:a16="http://schemas.microsoft.com/office/drawing/2014/main" id="{E739982C-B3F1-49FA-A015-50C5BA9FD40B}"/>
              </a:ext>
            </a:extLst>
          </p:cNvPr>
          <p:cNvSpPr>
            <a:spLocks noGrp="1"/>
          </p:cNvSpPr>
          <p:nvPr>
            <p:ph type="pic" sz="quarter" idx="25"/>
          </p:nvPr>
        </p:nvSpPr>
        <p:spPr>
          <a:xfrm>
            <a:off x="6929160" y="433469"/>
            <a:ext cx="2340000"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3" name="Picture Placeholder 8">
            <a:extLst>
              <a:ext uri="{FF2B5EF4-FFF2-40B4-BE49-F238E27FC236}">
                <a16:creationId xmlns:a16="http://schemas.microsoft.com/office/drawing/2014/main" id="{31841E0A-6DB9-42D0-BD80-57DE7F80C2ED}"/>
              </a:ext>
            </a:extLst>
          </p:cNvPr>
          <p:cNvSpPr>
            <a:spLocks noGrp="1"/>
          </p:cNvSpPr>
          <p:nvPr>
            <p:ph type="pic" sz="quarter" idx="26"/>
          </p:nvPr>
        </p:nvSpPr>
        <p:spPr>
          <a:xfrm>
            <a:off x="9465648" y="433469"/>
            <a:ext cx="2292882"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1" name="Picture Placeholder 8">
            <a:extLst>
              <a:ext uri="{FF2B5EF4-FFF2-40B4-BE49-F238E27FC236}">
                <a16:creationId xmlns:a16="http://schemas.microsoft.com/office/drawing/2014/main" id="{2EBC3B63-F8E6-4CD5-A3CE-0A68BD6D24E9}"/>
              </a:ext>
            </a:extLst>
          </p:cNvPr>
          <p:cNvSpPr>
            <a:spLocks noGrp="1"/>
          </p:cNvSpPr>
          <p:nvPr>
            <p:ph type="pic" sz="quarter" idx="24"/>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5" name="Footer Placeholder 4">
            <a:extLst>
              <a:ext uri="{FF2B5EF4-FFF2-40B4-BE49-F238E27FC236}">
                <a16:creationId xmlns:a16="http://schemas.microsoft.com/office/drawing/2014/main" id="{C0DA04E8-A36A-4835-AEDD-DEE7F9EE0FA4}"/>
              </a:ext>
            </a:extLst>
          </p:cNvPr>
          <p:cNvSpPr>
            <a:spLocks noGrp="1"/>
          </p:cNvSpPr>
          <p:nvPr>
            <p:ph type="ftr" sz="quarter" idx="18"/>
          </p:nvPr>
        </p:nvSpPr>
        <p:spPr/>
        <p:txBody>
          <a:bodyPr/>
          <a:lstStyle/>
          <a:p>
            <a:endParaRPr lang="en-AU" noProof="0"/>
          </a:p>
        </p:txBody>
      </p:sp>
      <p:sp>
        <p:nvSpPr>
          <p:cNvPr id="2" name="Date Placeholder 1">
            <a:extLst>
              <a:ext uri="{FF2B5EF4-FFF2-40B4-BE49-F238E27FC236}">
                <a16:creationId xmlns:a16="http://schemas.microsoft.com/office/drawing/2014/main" id="{5D3F4A80-45A0-4953-8364-5BB35BEE19EA}"/>
              </a:ext>
            </a:extLst>
          </p:cNvPr>
          <p:cNvSpPr>
            <a:spLocks noGrp="1"/>
          </p:cNvSpPr>
          <p:nvPr>
            <p:ph type="dt" sz="half" idx="27"/>
          </p:nvPr>
        </p:nvSpPr>
        <p:spPr/>
        <p:txBody>
          <a:body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849BD119-1E9F-42C8-BBE3-BA1D5B3AB4DB}"/>
              </a:ext>
            </a:extLst>
          </p:cNvPr>
          <p:cNvSpPr>
            <a:spLocks noGrp="1"/>
          </p:cNvSpPr>
          <p:nvPr>
            <p:ph type="sldNum" sz="quarter" idx="28"/>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314187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43F44-FB67-4998-BE74-154B2E107900}"/>
              </a:ext>
            </a:extLst>
          </p:cNvPr>
          <p:cNvSpPr>
            <a:spLocks noGrp="1"/>
          </p:cNvSpPr>
          <p:nvPr>
            <p:ph type="title"/>
          </p:nvPr>
        </p:nvSpPr>
        <p:spPr>
          <a:xfrm>
            <a:off x="1428765" y="395066"/>
            <a:ext cx="5214261" cy="887360"/>
          </a:xfrm>
        </p:spPr>
        <p:txBody>
          <a:bodyPr/>
          <a:lstStyle/>
          <a:p>
            <a:r>
              <a:rPr lang="en-US"/>
              <a:t>Click to edit Master title style</a:t>
            </a:r>
            <a:endParaRPr lang="en-AU"/>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316359" y="1532415"/>
            <a:ext cx="6326668" cy="4459190"/>
          </a:xfrm>
        </p:spPr>
        <p:txBody>
          <a:bodyPr numCol="1" spcCol="360000"/>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7" name="Picture Placeholder 8">
            <a:extLst>
              <a:ext uri="{FF2B5EF4-FFF2-40B4-BE49-F238E27FC236}">
                <a16:creationId xmlns:a16="http://schemas.microsoft.com/office/drawing/2014/main" id="{E5CE3F13-4F10-496E-9AF5-EB9AD5EEB8CD}"/>
              </a:ext>
            </a:extLst>
          </p:cNvPr>
          <p:cNvSpPr>
            <a:spLocks noGrp="1"/>
          </p:cNvSpPr>
          <p:nvPr>
            <p:ph type="pic" sz="quarter" idx="25"/>
          </p:nvPr>
        </p:nvSpPr>
        <p:spPr>
          <a:xfrm>
            <a:off x="6929160" y="433469"/>
            <a:ext cx="2340000" cy="2789709"/>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8" name="Picture Placeholder 8">
            <a:extLst>
              <a:ext uri="{FF2B5EF4-FFF2-40B4-BE49-F238E27FC236}">
                <a16:creationId xmlns:a16="http://schemas.microsoft.com/office/drawing/2014/main" id="{4F400719-C365-4225-A532-5F986A18ECA4}"/>
              </a:ext>
            </a:extLst>
          </p:cNvPr>
          <p:cNvSpPr>
            <a:spLocks noGrp="1"/>
          </p:cNvSpPr>
          <p:nvPr>
            <p:ph type="pic" sz="quarter" idx="16"/>
          </p:nvPr>
        </p:nvSpPr>
        <p:spPr>
          <a:xfrm>
            <a:off x="9456458" y="433469"/>
            <a:ext cx="2302072" cy="1331839"/>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9" name="Picture Placeholder 8">
            <a:extLst>
              <a:ext uri="{FF2B5EF4-FFF2-40B4-BE49-F238E27FC236}">
                <a16:creationId xmlns:a16="http://schemas.microsoft.com/office/drawing/2014/main" id="{2B1DF00D-30B2-490C-B3B2-6E92730487D7}"/>
              </a:ext>
            </a:extLst>
          </p:cNvPr>
          <p:cNvSpPr>
            <a:spLocks noGrp="1"/>
          </p:cNvSpPr>
          <p:nvPr>
            <p:ph type="pic" sz="quarter" idx="17"/>
          </p:nvPr>
        </p:nvSpPr>
        <p:spPr>
          <a:xfrm>
            <a:off x="9456458" y="1953366"/>
            <a:ext cx="2302072" cy="1273502"/>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16" name="Picture Placeholder 8">
            <a:extLst>
              <a:ext uri="{FF2B5EF4-FFF2-40B4-BE49-F238E27FC236}">
                <a16:creationId xmlns:a16="http://schemas.microsoft.com/office/drawing/2014/main" id="{1A6C2717-A40C-4B91-A59E-476ABCBFA49D}"/>
              </a:ext>
            </a:extLst>
          </p:cNvPr>
          <p:cNvSpPr>
            <a:spLocks noGrp="1"/>
          </p:cNvSpPr>
          <p:nvPr>
            <p:ph type="pic" sz="quarter" idx="24"/>
          </p:nvPr>
        </p:nvSpPr>
        <p:spPr>
          <a:xfrm>
            <a:off x="6929159" y="3385373"/>
            <a:ext cx="4829371" cy="2787128"/>
          </a:xfrm>
          <a:solidFill>
            <a:schemeClr val="bg1">
              <a:lumMod val="85000"/>
            </a:schemeClr>
          </a:solidFill>
        </p:spPr>
        <p:txBody>
          <a:bodyPr>
            <a:normAutofit/>
          </a:bodyPr>
          <a:lstStyle>
            <a:lvl1pPr rtl="0">
              <a:defRPr sz="1600">
                <a:solidFill>
                  <a:schemeClr val="tx1">
                    <a:lumMod val="50000"/>
                    <a:lumOff val="50000"/>
                  </a:schemeClr>
                </a:solidFill>
              </a:defRPr>
            </a:lvl1pPr>
          </a:lstStyle>
          <a:p>
            <a:endParaRPr lang="en-AU"/>
          </a:p>
        </p:txBody>
      </p:sp>
      <p:sp>
        <p:nvSpPr>
          <p:cNvPr id="5" name="Footer Placeholder 4">
            <a:extLst>
              <a:ext uri="{FF2B5EF4-FFF2-40B4-BE49-F238E27FC236}">
                <a16:creationId xmlns:a16="http://schemas.microsoft.com/office/drawing/2014/main" id="{7FCC5649-0B68-4930-83FB-57F771940674}"/>
              </a:ext>
            </a:extLst>
          </p:cNvPr>
          <p:cNvSpPr>
            <a:spLocks noGrp="1"/>
          </p:cNvSpPr>
          <p:nvPr>
            <p:ph type="ftr" sz="quarter" idx="19"/>
          </p:nvPr>
        </p:nvSpPr>
        <p:spPr/>
        <p:txBody>
          <a:bodyPr/>
          <a:lstStyle/>
          <a:p>
            <a:endParaRPr lang="en-AU" noProof="0"/>
          </a:p>
        </p:txBody>
      </p:sp>
      <p:sp>
        <p:nvSpPr>
          <p:cNvPr id="2" name="Date Placeholder 1">
            <a:extLst>
              <a:ext uri="{FF2B5EF4-FFF2-40B4-BE49-F238E27FC236}">
                <a16:creationId xmlns:a16="http://schemas.microsoft.com/office/drawing/2014/main" id="{6AADCC63-20FE-4D59-BB93-369A8D612D40}"/>
              </a:ext>
            </a:extLst>
          </p:cNvPr>
          <p:cNvSpPr>
            <a:spLocks noGrp="1"/>
          </p:cNvSpPr>
          <p:nvPr>
            <p:ph type="dt" sz="half" idx="26"/>
          </p:nvPr>
        </p:nvSpPr>
        <p:spPr/>
        <p:txBody>
          <a:body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F4F80D9D-A3A2-4222-913D-0FD981A9D57E}"/>
              </a:ext>
            </a:extLst>
          </p:cNvPr>
          <p:cNvSpPr>
            <a:spLocks noGrp="1"/>
          </p:cNvSpPr>
          <p:nvPr>
            <p:ph type="sldNum" sz="quarter" idx="27"/>
          </p:nvPr>
        </p:nvSpPr>
        <p:spPr/>
        <p:txBody>
          <a:bodyPr/>
          <a:lstStyle/>
          <a:p>
            <a:fld id="{DC22DD25-61AE-413C-B4D2-EF2365C9B2E1}" type="slidenum">
              <a:rPr lang="en-AU" noProof="0" smtClean="0"/>
              <a:pPr/>
              <a:t>‹#›</a:t>
            </a:fld>
            <a:endParaRPr lang="en-AU" noProof="0"/>
          </a:p>
        </p:txBody>
      </p:sp>
    </p:spTree>
    <p:extLst>
      <p:ext uri="{BB962C8B-B14F-4D97-AF65-F5344CB8AC3E}">
        <p14:creationId xmlns:p14="http://schemas.microsoft.com/office/powerpoint/2010/main" val="816653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9" name="Background picture">
            <a:extLst>
              <a:ext uri="{FF2B5EF4-FFF2-40B4-BE49-F238E27FC236}">
                <a16:creationId xmlns:a16="http://schemas.microsoft.com/office/drawing/2014/main" id="{752293B1-CA6A-4F4E-91FF-99F08DA2149D}"/>
              </a:ext>
            </a:extLst>
          </p:cNvPr>
          <p:cNvSpPr>
            <a:spLocks noGrp="1"/>
          </p:cNvSpPr>
          <p:nvPr>
            <p:ph type="pic" sz="quarter" idx="14"/>
          </p:nvPr>
        </p:nvSpPr>
        <p:spPr>
          <a:xfrm>
            <a:off x="433470" y="433470"/>
            <a:ext cx="11325062" cy="5991061"/>
          </a:xfrm>
          <a:solidFill>
            <a:schemeClr val="bg1">
              <a:lumMod val="85000"/>
            </a:schemeClr>
          </a:solidFill>
        </p:spPr>
        <p:txBody>
          <a:bodyPr lIns="936000" tIns="180000" rIns="180000" bIns="180000">
            <a:normAutofit/>
          </a:bodyPr>
          <a:lstStyle>
            <a:lvl1pPr algn="l" rtl="0">
              <a:defRPr sz="1600">
                <a:solidFill>
                  <a:schemeClr val="tx1">
                    <a:lumMod val="50000"/>
                    <a:lumOff val="50000"/>
                  </a:schemeClr>
                </a:solidFill>
              </a:defRPr>
            </a:lvl1pPr>
          </a:lstStyle>
          <a:p>
            <a:endParaRPr lang="en-AU"/>
          </a:p>
        </p:txBody>
      </p:sp>
      <p:sp>
        <p:nvSpPr>
          <p:cNvPr id="6" name="Title 1">
            <a:extLst>
              <a:ext uri="{FF2B5EF4-FFF2-40B4-BE49-F238E27FC236}">
                <a16:creationId xmlns:a16="http://schemas.microsoft.com/office/drawing/2014/main" id="{01292D09-E1A0-4A61-A418-1A73ABB5DAFF}"/>
              </a:ext>
            </a:extLst>
          </p:cNvPr>
          <p:cNvSpPr>
            <a:spLocks noGrp="1"/>
          </p:cNvSpPr>
          <p:nvPr>
            <p:ph type="title" hasCustomPrompt="1"/>
          </p:nvPr>
        </p:nvSpPr>
        <p:spPr>
          <a:xfrm>
            <a:off x="2314800" y="2007045"/>
            <a:ext cx="2966400" cy="4291258"/>
          </a:xfrm>
          <a:solidFill>
            <a:schemeClr val="tx2">
              <a:alpha val="80000"/>
            </a:schemeClr>
          </a:solidFill>
        </p:spPr>
        <p:txBody>
          <a:bodyPr lIns="180000" tIns="180000" rIns="180000" bIns="180000" anchor="t">
            <a:spAutoFit/>
          </a:bodyPr>
          <a:lstStyle>
            <a:lvl1pPr>
              <a:lnSpc>
                <a:spcPts val="2800"/>
              </a:lnSpc>
              <a:defRPr sz="2000">
                <a:solidFill>
                  <a:schemeClr val="bg2"/>
                </a:solidFill>
                <a:latin typeface="+mn-lt"/>
              </a:defRPr>
            </a:lvl1pPr>
          </a:lstStyle>
          <a:p>
            <a:pPr lvl="0"/>
            <a:r>
              <a:rPr lang="en-AU" noProof="0"/>
              <a:t>Use this for dark images</a:t>
            </a:r>
            <a:br>
              <a:rPr lang="en-AU" noProof="0"/>
            </a:br>
            <a:r>
              <a:rPr lang="en-AU" noProof="0"/>
              <a:t>Edit Master text styles</a:t>
            </a:r>
            <a:br>
              <a:rPr lang="en-AU" noProof="0"/>
            </a:br>
            <a:r>
              <a:rPr lang="en-AU" noProof="0"/>
              <a:t>Second level</a:t>
            </a:r>
            <a:br>
              <a:rPr lang="en-AU" noProof="0"/>
            </a:br>
            <a:r>
              <a:rPr lang="en-AU" noProof="0"/>
              <a:t>Third level</a:t>
            </a:r>
            <a:br>
              <a:rPr lang="en-AU" noProof="0"/>
            </a:br>
            <a:r>
              <a:rPr lang="en-AU" noProof="0"/>
              <a:t>Fourth level</a:t>
            </a:r>
            <a:br>
              <a:rPr lang="en-AU" noProof="0"/>
            </a:br>
            <a:r>
              <a:rPr lang="en-AU" noProof="0"/>
              <a:t>5</a:t>
            </a:r>
            <a:br>
              <a:rPr lang="en-AU" noProof="0"/>
            </a:br>
            <a:r>
              <a:rPr lang="en-AU" noProof="0"/>
              <a:t>6</a:t>
            </a:r>
            <a:br>
              <a:rPr lang="en-AU" noProof="0"/>
            </a:br>
            <a:r>
              <a:rPr lang="en-AU" noProof="0"/>
              <a:t>7</a:t>
            </a:r>
            <a:br>
              <a:rPr lang="en-AU" noProof="0"/>
            </a:br>
            <a:r>
              <a:rPr lang="en-AU" noProof="0"/>
              <a:t>8</a:t>
            </a:r>
            <a:br>
              <a:rPr lang="en-AU" noProof="0"/>
            </a:br>
            <a:r>
              <a:rPr lang="en-AU" noProof="0"/>
              <a:t>9</a:t>
            </a:r>
            <a:br>
              <a:rPr lang="en-AU" noProof="0"/>
            </a:br>
            <a:r>
              <a:rPr lang="en-AU" noProof="0"/>
              <a:t>Fifth level</a:t>
            </a:r>
            <a:endParaRPr lang="en-AU"/>
          </a:p>
        </p:txBody>
      </p:sp>
      <p:sp>
        <p:nvSpPr>
          <p:cNvPr id="128" name="Logo">
            <a:extLst>
              <a:ext uri="{FF2B5EF4-FFF2-40B4-BE49-F238E27FC236}">
                <a16:creationId xmlns:a16="http://schemas.microsoft.com/office/drawing/2014/main" id="{0C3C7B2F-708A-4AE4-81D4-A81DA4A14F40}"/>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433470" y="433470"/>
            <a:ext cx="720000" cy="72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Tree>
    <p:extLst>
      <p:ext uri="{BB962C8B-B14F-4D97-AF65-F5344CB8AC3E}">
        <p14:creationId xmlns:p14="http://schemas.microsoft.com/office/powerpoint/2010/main" val="338655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image B">
    <p:spTree>
      <p:nvGrpSpPr>
        <p:cNvPr id="1" name=""/>
        <p:cNvGrpSpPr/>
        <p:nvPr/>
      </p:nvGrpSpPr>
      <p:grpSpPr>
        <a:xfrm>
          <a:off x="0" y="0"/>
          <a:ext cx="0" cy="0"/>
          <a:chOff x="0" y="0"/>
          <a:chExt cx="0" cy="0"/>
        </a:xfrm>
      </p:grpSpPr>
      <p:sp>
        <p:nvSpPr>
          <p:cNvPr id="9" name="Background picture">
            <a:extLst>
              <a:ext uri="{FF2B5EF4-FFF2-40B4-BE49-F238E27FC236}">
                <a16:creationId xmlns:a16="http://schemas.microsoft.com/office/drawing/2014/main" id="{752293B1-CA6A-4F4E-91FF-99F08DA2149D}"/>
              </a:ext>
            </a:extLst>
          </p:cNvPr>
          <p:cNvSpPr>
            <a:spLocks noGrp="1"/>
          </p:cNvSpPr>
          <p:nvPr>
            <p:ph type="pic" sz="quarter" idx="14"/>
          </p:nvPr>
        </p:nvSpPr>
        <p:spPr>
          <a:xfrm>
            <a:off x="433470" y="433470"/>
            <a:ext cx="11325062" cy="5991061"/>
          </a:xfrm>
          <a:solidFill>
            <a:schemeClr val="bg1">
              <a:lumMod val="85000"/>
            </a:schemeClr>
          </a:solidFill>
        </p:spPr>
        <p:txBody>
          <a:bodyPr lIns="936000" tIns="180000" rIns="180000" bIns="180000">
            <a:normAutofit/>
          </a:bodyPr>
          <a:lstStyle>
            <a:lvl1pPr algn="l" rtl="0">
              <a:defRPr sz="1600">
                <a:solidFill>
                  <a:schemeClr val="tx1">
                    <a:lumMod val="50000"/>
                    <a:lumOff val="50000"/>
                  </a:schemeClr>
                </a:solidFill>
              </a:defRPr>
            </a:lvl1pPr>
          </a:lstStyle>
          <a:p>
            <a:endParaRPr lang="en-AU"/>
          </a:p>
        </p:txBody>
      </p:sp>
      <p:sp>
        <p:nvSpPr>
          <p:cNvPr id="6" name="Title 1">
            <a:extLst>
              <a:ext uri="{FF2B5EF4-FFF2-40B4-BE49-F238E27FC236}">
                <a16:creationId xmlns:a16="http://schemas.microsoft.com/office/drawing/2014/main" id="{C8A3294B-8AD5-4905-AD04-9B3C807E5D9C}"/>
              </a:ext>
            </a:extLst>
          </p:cNvPr>
          <p:cNvSpPr>
            <a:spLocks noGrp="1"/>
          </p:cNvSpPr>
          <p:nvPr>
            <p:ph type="title" hasCustomPrompt="1"/>
          </p:nvPr>
        </p:nvSpPr>
        <p:spPr>
          <a:xfrm>
            <a:off x="6944400" y="2008800"/>
            <a:ext cx="2966400" cy="4291258"/>
          </a:xfrm>
          <a:solidFill>
            <a:schemeClr val="bg2">
              <a:alpha val="80000"/>
            </a:schemeClr>
          </a:solidFill>
        </p:spPr>
        <p:txBody>
          <a:bodyPr lIns="180000" tIns="180000" rIns="180000" bIns="180000" anchor="t">
            <a:spAutoFit/>
          </a:bodyPr>
          <a:lstStyle>
            <a:lvl1pPr>
              <a:lnSpc>
                <a:spcPts val="2800"/>
              </a:lnSpc>
              <a:defRPr sz="2000">
                <a:latin typeface="+mn-lt"/>
              </a:defRPr>
            </a:lvl1pPr>
          </a:lstStyle>
          <a:p>
            <a:pPr lvl="0"/>
            <a:r>
              <a:rPr lang="en-AU" noProof="0"/>
              <a:t>Use this for light images</a:t>
            </a:r>
            <a:br>
              <a:rPr lang="en-AU" noProof="0"/>
            </a:br>
            <a:r>
              <a:rPr lang="en-AU" noProof="0"/>
              <a:t>Edit Master text styles</a:t>
            </a:r>
            <a:br>
              <a:rPr lang="en-AU" noProof="0"/>
            </a:br>
            <a:r>
              <a:rPr lang="en-AU" noProof="0"/>
              <a:t>Second level</a:t>
            </a:r>
            <a:br>
              <a:rPr lang="en-AU" noProof="0"/>
            </a:br>
            <a:r>
              <a:rPr lang="en-AU" noProof="0"/>
              <a:t>Third level</a:t>
            </a:r>
            <a:br>
              <a:rPr lang="en-AU" noProof="0"/>
            </a:br>
            <a:r>
              <a:rPr lang="en-AU" noProof="0"/>
              <a:t>Fourth level</a:t>
            </a:r>
            <a:br>
              <a:rPr lang="en-AU" noProof="0"/>
            </a:br>
            <a:r>
              <a:rPr lang="en-AU" noProof="0"/>
              <a:t>5</a:t>
            </a:r>
            <a:br>
              <a:rPr lang="en-AU" noProof="0"/>
            </a:br>
            <a:r>
              <a:rPr lang="en-AU" noProof="0"/>
              <a:t>6</a:t>
            </a:r>
            <a:br>
              <a:rPr lang="en-AU" noProof="0"/>
            </a:br>
            <a:r>
              <a:rPr lang="en-AU" noProof="0"/>
              <a:t>7</a:t>
            </a:r>
            <a:br>
              <a:rPr lang="en-AU" noProof="0"/>
            </a:br>
            <a:r>
              <a:rPr lang="en-AU" noProof="0"/>
              <a:t>8</a:t>
            </a:r>
            <a:br>
              <a:rPr lang="en-AU" noProof="0"/>
            </a:br>
            <a:r>
              <a:rPr lang="en-AU" noProof="0"/>
              <a:t>9</a:t>
            </a:r>
            <a:br>
              <a:rPr lang="en-AU" noProof="0"/>
            </a:br>
            <a:r>
              <a:rPr lang="en-AU" noProof="0"/>
              <a:t>Fifth level</a:t>
            </a:r>
          </a:p>
        </p:txBody>
      </p:sp>
      <p:sp>
        <p:nvSpPr>
          <p:cNvPr id="128" name="Logo">
            <a:extLst>
              <a:ext uri="{FF2B5EF4-FFF2-40B4-BE49-F238E27FC236}">
                <a16:creationId xmlns:a16="http://schemas.microsoft.com/office/drawing/2014/main" id="{0C3C7B2F-708A-4AE4-81D4-A81DA4A14F40}"/>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433470" y="433470"/>
            <a:ext cx="720000" cy="72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Tree>
    <p:extLst>
      <p:ext uri="{BB962C8B-B14F-4D97-AF65-F5344CB8AC3E}">
        <p14:creationId xmlns:p14="http://schemas.microsoft.com/office/powerpoint/2010/main" val="1510034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4" name="Title 63">
            <a:extLst>
              <a:ext uri="{FF2B5EF4-FFF2-40B4-BE49-F238E27FC236}">
                <a16:creationId xmlns:a16="http://schemas.microsoft.com/office/drawing/2014/main" id="{6588F683-12EB-403B-8215-D3E833481636}"/>
              </a:ext>
            </a:extLst>
          </p:cNvPr>
          <p:cNvSpPr>
            <a:spLocks noGrp="1"/>
          </p:cNvSpPr>
          <p:nvPr>
            <p:ph type="title"/>
          </p:nvPr>
        </p:nvSpPr>
        <p:spPr/>
        <p:txBody>
          <a:body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7C6C5FD4-26B4-4C9F-9FC8-80D375B3C3A3}"/>
              </a:ext>
            </a:extLst>
          </p:cNvPr>
          <p:cNvSpPr>
            <a:spLocks noGrp="1"/>
          </p:cNvSpPr>
          <p:nvPr>
            <p:ph type="sldNum" sz="quarter" idx="12"/>
          </p:nvPr>
        </p:nvSpPr>
        <p:spPr/>
        <p:txBody>
          <a:bodyPr/>
          <a:lstStyle/>
          <a:p>
            <a:fld id="{DC22DD25-61AE-413C-B4D2-EF2365C9B2E1}" type="slidenum">
              <a:rPr lang="en-AU" smtClean="0"/>
              <a:t>‹#›</a:t>
            </a:fld>
            <a:endParaRPr lang="en-AU"/>
          </a:p>
        </p:txBody>
      </p:sp>
    </p:spTree>
    <p:extLst>
      <p:ext uri="{BB962C8B-B14F-4D97-AF65-F5344CB8AC3E}">
        <p14:creationId xmlns:p14="http://schemas.microsoft.com/office/powerpoint/2010/main" val="1576648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62D257C9-85CC-436E-A257-51BF3C98C3B2}"/>
              </a:ext>
            </a:extLst>
          </p:cNvPr>
          <p:cNvSpPr>
            <a:spLocks noGrp="1"/>
          </p:cNvSpPr>
          <p:nvPr>
            <p:ph type="title" hasCustomPrompt="1"/>
          </p:nvPr>
        </p:nvSpPr>
        <p:spPr>
          <a:xfrm>
            <a:off x="500400" y="2487600"/>
            <a:ext cx="4773600" cy="1274400"/>
          </a:xfrm>
        </p:spPr>
        <p:txBody>
          <a:bodyPr tIns="90000" bIns="90000" anchor="t"/>
          <a:lstStyle>
            <a:lvl1pPr>
              <a:lnSpc>
                <a:spcPct val="100000"/>
              </a:lnSpc>
              <a:defRPr sz="3800">
                <a:solidFill>
                  <a:schemeClr val="bg2"/>
                </a:solidFill>
              </a:defRPr>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46" name="Text Placeholder 135">
            <a:extLst>
              <a:ext uri="{FF2B5EF4-FFF2-40B4-BE49-F238E27FC236}">
                <a16:creationId xmlns:a16="http://schemas.microsoft.com/office/drawing/2014/main" id="{56E7987E-D425-4641-A476-A2F2AFEFA92C}"/>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
        <p:nvSpPr>
          <p:cNvPr id="66" name="Picture Placeholder 138">
            <a:extLst>
              <a:ext uri="{FF2B5EF4-FFF2-40B4-BE49-F238E27FC236}">
                <a16:creationId xmlns:a16="http://schemas.microsoft.com/office/drawing/2014/main" id="{F66FA02B-43F8-442C-A7E5-0D31D41E9CEF}"/>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grpSp>
        <p:nvGrpSpPr>
          <p:cNvPr id="67" name="Logo" descr="The University of Melbourne logo">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dpi="0" rotWithShape="1">
            <a:blip r:embed="rId2"/>
            <a:srcRect/>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3718728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71" name="Background">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817DE353-3BF7-4218-BAD6-8BCF005AC1E1}"/>
              </a:ext>
            </a:extLst>
          </p:cNvPr>
          <p:cNvSpPr>
            <a:spLocks noGrp="1"/>
          </p:cNvSpPr>
          <p:nvPr>
            <p:ph type="title" hasCustomPrompt="1"/>
          </p:nvPr>
        </p:nvSpPr>
        <p:spPr>
          <a:xfrm>
            <a:off x="500400" y="2487600"/>
            <a:ext cx="4773600" cy="1274400"/>
          </a:xfrm>
        </p:spPr>
        <p:txBody>
          <a:bodyPr tIns="90000" bIns="90000" anchor="t"/>
          <a:lstStyle>
            <a:lvl1pPr>
              <a:lnSpc>
                <a:spcPct val="100000"/>
              </a:lnSpc>
              <a:defRPr sz="3800"/>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4"/>
                </a:solidFill>
                <a:latin typeface="+mn-lt"/>
              </a:defRPr>
            </a:lvl1pPr>
            <a:lvl2pPr marL="0" indent="0" algn="l">
              <a:spcBef>
                <a:spcPts val="2400"/>
              </a:spcBef>
              <a:buNone/>
              <a:defRPr sz="2000" b="1">
                <a:solidFill>
                  <a:schemeClr val="accent4"/>
                </a:solidFill>
              </a:defRPr>
            </a:lvl2pPr>
            <a:lvl3pPr marL="0" indent="0" algn="l">
              <a:buNone/>
              <a:defRPr sz="1800">
                <a:solidFill>
                  <a:schemeClr val="accent4"/>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4"/>
                </a:solidFill>
              </a:defRPr>
            </a:lvl9pPr>
          </a:lstStyle>
          <a:p>
            <a:pPr lvl="1"/>
            <a:r>
              <a:rPr lang="en-AU" noProof="0"/>
              <a:t>Two</a:t>
            </a:r>
          </a:p>
          <a:p>
            <a:pPr lvl="2"/>
            <a:r>
              <a:rPr lang="en-AU" noProof="0"/>
              <a:t>Three</a:t>
            </a:r>
          </a:p>
          <a:p>
            <a:pPr lvl="8"/>
            <a:r>
              <a:rPr lang="en-AU" noProof="0"/>
              <a:t>four</a:t>
            </a:r>
          </a:p>
        </p:txBody>
      </p:sp>
      <p:sp>
        <p:nvSpPr>
          <p:cNvPr id="75" name="Text Placeholder 140">
            <a:extLst>
              <a:ext uri="{FF2B5EF4-FFF2-40B4-BE49-F238E27FC236}">
                <a16:creationId xmlns:a16="http://schemas.microsoft.com/office/drawing/2014/main" id="{F8C9875D-6ED4-4691-B4EE-6BE289CEFD87}"/>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0" name="Picture Placeholder 138">
            <a:extLst>
              <a:ext uri="{FF2B5EF4-FFF2-40B4-BE49-F238E27FC236}">
                <a16:creationId xmlns:a16="http://schemas.microsoft.com/office/drawing/2014/main" id="{D91BA0D4-62CE-4418-96F2-0B48EF32B9D3}"/>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66" name="Text Placeholder 135">
            <a:extLst>
              <a:ext uri="{FF2B5EF4-FFF2-40B4-BE49-F238E27FC236}">
                <a16:creationId xmlns:a16="http://schemas.microsoft.com/office/drawing/2014/main" id="{601F3602-2361-40F0-A995-ABA050961AB0}"/>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70" name="Logo" descr="The University of Melbourne logo">
            <a:extLst>
              <a:ext uri="{FF2B5EF4-FFF2-40B4-BE49-F238E27FC236}">
                <a16:creationId xmlns:a16="http://schemas.microsoft.com/office/drawing/2014/main" id="{3AFBB0F5-5EB0-405F-9812-3F6111C207C6}"/>
              </a:ext>
            </a:extLst>
          </p:cNvPr>
          <p:cNvGrpSpPr>
            <a:grpSpLocks noChangeAspect="1"/>
          </p:cNvGrpSpPr>
          <p:nvPr userDrawn="1"/>
        </p:nvGrpSpPr>
        <p:grpSpPr bwMode="auto">
          <a:xfrm>
            <a:off x="607255" y="616633"/>
            <a:ext cx="1440000" cy="1443689"/>
            <a:chOff x="2864" y="1181"/>
            <a:chExt cx="1952" cy="1957"/>
          </a:xfrm>
          <a:blipFill>
            <a:blip r:embed="rId2"/>
            <a:stretch>
              <a:fillRect/>
            </a:stretch>
          </a:blipFill>
        </p:grpSpPr>
        <p:sp>
          <p:nvSpPr>
            <p:cNvPr id="72" name="AutoShape 3">
              <a:extLst>
                <a:ext uri="{FF2B5EF4-FFF2-40B4-BE49-F238E27FC236}">
                  <a16:creationId xmlns:a16="http://schemas.microsoft.com/office/drawing/2014/main" id="{EE348DCA-F65E-472C-8E94-01A3FE818BC6}"/>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3" name="Rectangle 5">
              <a:extLst>
                <a:ext uri="{FF2B5EF4-FFF2-40B4-BE49-F238E27FC236}">
                  <a16:creationId xmlns:a16="http://schemas.microsoft.com/office/drawing/2014/main" id="{43ED83A1-CC4D-42EA-8ABE-37ED66A6485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6" name="Freeform 6">
              <a:extLst>
                <a:ext uri="{FF2B5EF4-FFF2-40B4-BE49-F238E27FC236}">
                  <a16:creationId xmlns:a16="http://schemas.microsoft.com/office/drawing/2014/main" id="{C14D3AFF-4015-4ADB-AB21-B4EADD0CA39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7" name="Freeform 7">
              <a:extLst>
                <a:ext uri="{FF2B5EF4-FFF2-40B4-BE49-F238E27FC236}">
                  <a16:creationId xmlns:a16="http://schemas.microsoft.com/office/drawing/2014/main" id="{338B28A6-DBB6-499A-9175-D30CDBFB65D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8" name="Freeform 8">
              <a:extLst>
                <a:ext uri="{FF2B5EF4-FFF2-40B4-BE49-F238E27FC236}">
                  <a16:creationId xmlns:a16="http://schemas.microsoft.com/office/drawing/2014/main" id="{B4F42473-3AD2-48CF-9DF2-688A050792D6}"/>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9" name="Freeform 9">
              <a:extLst>
                <a:ext uri="{FF2B5EF4-FFF2-40B4-BE49-F238E27FC236}">
                  <a16:creationId xmlns:a16="http://schemas.microsoft.com/office/drawing/2014/main" id="{4CFCC169-6EE2-4286-8FE4-D99450A4434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0" name="Freeform 10">
              <a:extLst>
                <a:ext uri="{FF2B5EF4-FFF2-40B4-BE49-F238E27FC236}">
                  <a16:creationId xmlns:a16="http://schemas.microsoft.com/office/drawing/2014/main" id="{9D240A6C-65D8-4404-BD21-34BFC830B98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1" name="Freeform 11">
              <a:extLst>
                <a:ext uri="{FF2B5EF4-FFF2-40B4-BE49-F238E27FC236}">
                  <a16:creationId xmlns:a16="http://schemas.microsoft.com/office/drawing/2014/main" id="{D2693798-E801-4A01-899D-3526F4E67924}"/>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2" name="Freeform 12">
              <a:extLst>
                <a:ext uri="{FF2B5EF4-FFF2-40B4-BE49-F238E27FC236}">
                  <a16:creationId xmlns:a16="http://schemas.microsoft.com/office/drawing/2014/main" id="{285079AC-870B-48A5-93B9-BCEBA2C1494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3" name="Freeform 13">
              <a:extLst>
                <a:ext uri="{FF2B5EF4-FFF2-40B4-BE49-F238E27FC236}">
                  <a16:creationId xmlns:a16="http://schemas.microsoft.com/office/drawing/2014/main" id="{999F3F9A-C895-4189-8520-0793CCCD0BF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4" name="Freeform 14">
              <a:extLst>
                <a:ext uri="{FF2B5EF4-FFF2-40B4-BE49-F238E27FC236}">
                  <a16:creationId xmlns:a16="http://schemas.microsoft.com/office/drawing/2014/main" id="{5161D696-7B40-4240-8A0E-23B94BADBCDC}"/>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5" name="Freeform 15">
              <a:extLst>
                <a:ext uri="{FF2B5EF4-FFF2-40B4-BE49-F238E27FC236}">
                  <a16:creationId xmlns:a16="http://schemas.microsoft.com/office/drawing/2014/main" id="{4C75893E-D358-44AC-A3CF-2EED9778A45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6" name="Freeform 16">
              <a:extLst>
                <a:ext uri="{FF2B5EF4-FFF2-40B4-BE49-F238E27FC236}">
                  <a16:creationId xmlns:a16="http://schemas.microsoft.com/office/drawing/2014/main" id="{7637E8F0-D81C-476F-8F8E-D9920CB899EE}"/>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7" name="Freeform 17">
              <a:extLst>
                <a:ext uri="{FF2B5EF4-FFF2-40B4-BE49-F238E27FC236}">
                  <a16:creationId xmlns:a16="http://schemas.microsoft.com/office/drawing/2014/main" id="{871A423F-334B-41DD-AB12-69F4222E2B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8" name="Freeform 18">
              <a:extLst>
                <a:ext uri="{FF2B5EF4-FFF2-40B4-BE49-F238E27FC236}">
                  <a16:creationId xmlns:a16="http://schemas.microsoft.com/office/drawing/2014/main" id="{F58C111E-E1E0-495A-B19E-19C23BC04A4D}"/>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9" name="Freeform 19">
              <a:extLst>
                <a:ext uri="{FF2B5EF4-FFF2-40B4-BE49-F238E27FC236}">
                  <a16:creationId xmlns:a16="http://schemas.microsoft.com/office/drawing/2014/main" id="{C13C60D4-33A1-4116-A310-C2D5DDC4EEC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0" name="Freeform 20">
              <a:extLst>
                <a:ext uri="{FF2B5EF4-FFF2-40B4-BE49-F238E27FC236}">
                  <a16:creationId xmlns:a16="http://schemas.microsoft.com/office/drawing/2014/main" id="{A48538EB-0D4D-49B9-BDCF-9D922353F70E}"/>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1" name="Rectangle 21">
              <a:extLst>
                <a:ext uri="{FF2B5EF4-FFF2-40B4-BE49-F238E27FC236}">
                  <a16:creationId xmlns:a16="http://schemas.microsoft.com/office/drawing/2014/main" id="{1487FAD7-88D3-4A87-99A7-7B072B555F45}"/>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2" name="Freeform 22">
              <a:extLst>
                <a:ext uri="{FF2B5EF4-FFF2-40B4-BE49-F238E27FC236}">
                  <a16:creationId xmlns:a16="http://schemas.microsoft.com/office/drawing/2014/main" id="{8914B577-98F3-43EF-BC4A-E7588E200C3D}"/>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3" name="Freeform 23">
              <a:extLst>
                <a:ext uri="{FF2B5EF4-FFF2-40B4-BE49-F238E27FC236}">
                  <a16:creationId xmlns:a16="http://schemas.microsoft.com/office/drawing/2014/main" id="{B5308D54-22FE-4DA7-BC01-ED460072EF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4" name="Freeform 24">
              <a:extLst>
                <a:ext uri="{FF2B5EF4-FFF2-40B4-BE49-F238E27FC236}">
                  <a16:creationId xmlns:a16="http://schemas.microsoft.com/office/drawing/2014/main" id="{3A60EE4F-D706-499A-8872-B156049D5B9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5" name="Freeform 25">
              <a:extLst>
                <a:ext uri="{FF2B5EF4-FFF2-40B4-BE49-F238E27FC236}">
                  <a16:creationId xmlns:a16="http://schemas.microsoft.com/office/drawing/2014/main" id="{3EAF6B99-79B4-43B1-842F-B1AFF0CC1E6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6" name="Freeform 26">
              <a:extLst>
                <a:ext uri="{FF2B5EF4-FFF2-40B4-BE49-F238E27FC236}">
                  <a16:creationId xmlns:a16="http://schemas.microsoft.com/office/drawing/2014/main" id="{6C79F926-94C7-4522-9614-397593F62EA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7" name="Freeform 27">
              <a:extLst>
                <a:ext uri="{FF2B5EF4-FFF2-40B4-BE49-F238E27FC236}">
                  <a16:creationId xmlns:a16="http://schemas.microsoft.com/office/drawing/2014/main" id="{FDD151CA-6BF4-4036-98ED-05B831B530F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8" name="Freeform 28">
              <a:extLst>
                <a:ext uri="{FF2B5EF4-FFF2-40B4-BE49-F238E27FC236}">
                  <a16:creationId xmlns:a16="http://schemas.microsoft.com/office/drawing/2014/main" id="{AB448DEB-E490-4038-8414-1A68B9109CC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9" name="Freeform 29">
              <a:extLst>
                <a:ext uri="{FF2B5EF4-FFF2-40B4-BE49-F238E27FC236}">
                  <a16:creationId xmlns:a16="http://schemas.microsoft.com/office/drawing/2014/main" id="{524059C3-D356-4C34-9C06-DD896588BF75}"/>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0" name="Freeform 30">
              <a:extLst>
                <a:ext uri="{FF2B5EF4-FFF2-40B4-BE49-F238E27FC236}">
                  <a16:creationId xmlns:a16="http://schemas.microsoft.com/office/drawing/2014/main" id="{247D07C2-EC7B-4730-92FA-6B8D84B80D42}"/>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1" name="Freeform 31">
              <a:extLst>
                <a:ext uri="{FF2B5EF4-FFF2-40B4-BE49-F238E27FC236}">
                  <a16:creationId xmlns:a16="http://schemas.microsoft.com/office/drawing/2014/main" id="{5D6F08FA-2532-4558-9602-AF1744F99F15}"/>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2" name="Freeform 32">
              <a:extLst>
                <a:ext uri="{FF2B5EF4-FFF2-40B4-BE49-F238E27FC236}">
                  <a16:creationId xmlns:a16="http://schemas.microsoft.com/office/drawing/2014/main" id="{E685EBE7-869E-41B0-BCD8-FF537CBD5C59}"/>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3" name="Freeform 34">
              <a:extLst>
                <a:ext uri="{FF2B5EF4-FFF2-40B4-BE49-F238E27FC236}">
                  <a16:creationId xmlns:a16="http://schemas.microsoft.com/office/drawing/2014/main" id="{C3AB8B41-7BD9-44AA-B986-74D53C9AF3C3}"/>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4" name="Freeform 35">
              <a:extLst>
                <a:ext uri="{FF2B5EF4-FFF2-40B4-BE49-F238E27FC236}">
                  <a16:creationId xmlns:a16="http://schemas.microsoft.com/office/drawing/2014/main" id="{EDE8817E-73C2-4561-8428-03CCAFF40CF8}"/>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5" name="Freeform 36">
              <a:extLst>
                <a:ext uri="{FF2B5EF4-FFF2-40B4-BE49-F238E27FC236}">
                  <a16:creationId xmlns:a16="http://schemas.microsoft.com/office/drawing/2014/main" id="{AF8224B5-9A1C-4DFC-9A81-E5FD62FB564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6" name="Freeform 37">
              <a:extLst>
                <a:ext uri="{FF2B5EF4-FFF2-40B4-BE49-F238E27FC236}">
                  <a16:creationId xmlns:a16="http://schemas.microsoft.com/office/drawing/2014/main" id="{1C2A9587-67A6-4716-977B-862BFA82E668}"/>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7" name="Freeform 38">
              <a:extLst>
                <a:ext uri="{FF2B5EF4-FFF2-40B4-BE49-F238E27FC236}">
                  <a16:creationId xmlns:a16="http://schemas.microsoft.com/office/drawing/2014/main" id="{495A0897-65A5-4410-A4A7-BD794D83CDC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8" name="Freeform 39">
              <a:extLst>
                <a:ext uri="{FF2B5EF4-FFF2-40B4-BE49-F238E27FC236}">
                  <a16:creationId xmlns:a16="http://schemas.microsoft.com/office/drawing/2014/main" id="{7E97296E-EB49-46E9-8E93-4AA5F3E541C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9" name="Freeform 40">
              <a:extLst>
                <a:ext uri="{FF2B5EF4-FFF2-40B4-BE49-F238E27FC236}">
                  <a16:creationId xmlns:a16="http://schemas.microsoft.com/office/drawing/2014/main" id="{2F3461FC-DD4F-4CA4-B2A8-7F4F566F61F9}"/>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0" name="Freeform 41">
              <a:extLst>
                <a:ext uri="{FF2B5EF4-FFF2-40B4-BE49-F238E27FC236}">
                  <a16:creationId xmlns:a16="http://schemas.microsoft.com/office/drawing/2014/main" id="{8908A0F4-A93F-4BE5-8463-B36A8039B58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1" name="Freeform 42">
              <a:extLst>
                <a:ext uri="{FF2B5EF4-FFF2-40B4-BE49-F238E27FC236}">
                  <a16:creationId xmlns:a16="http://schemas.microsoft.com/office/drawing/2014/main" id="{24D30A92-E7FF-424A-B0A9-AC7FE32E7708}"/>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2" name="Freeform 43">
              <a:extLst>
                <a:ext uri="{FF2B5EF4-FFF2-40B4-BE49-F238E27FC236}">
                  <a16:creationId xmlns:a16="http://schemas.microsoft.com/office/drawing/2014/main" id="{B2A95380-ABEE-40CA-BBE5-1E3411D8CDE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3" name="Freeform 44">
              <a:extLst>
                <a:ext uri="{FF2B5EF4-FFF2-40B4-BE49-F238E27FC236}">
                  <a16:creationId xmlns:a16="http://schemas.microsoft.com/office/drawing/2014/main" id="{25364CF1-47E1-42AA-B408-1241E63E8C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4" name="Freeform 45">
              <a:extLst>
                <a:ext uri="{FF2B5EF4-FFF2-40B4-BE49-F238E27FC236}">
                  <a16:creationId xmlns:a16="http://schemas.microsoft.com/office/drawing/2014/main" id="{722A9A6F-E73A-4E34-A53F-A559E043C3E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5" name="Freeform 46">
              <a:extLst>
                <a:ext uri="{FF2B5EF4-FFF2-40B4-BE49-F238E27FC236}">
                  <a16:creationId xmlns:a16="http://schemas.microsoft.com/office/drawing/2014/main" id="{7DC776F1-D1BF-4756-9B11-A3922DD28A59}"/>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6" name="Freeform 47">
              <a:extLst>
                <a:ext uri="{FF2B5EF4-FFF2-40B4-BE49-F238E27FC236}">
                  <a16:creationId xmlns:a16="http://schemas.microsoft.com/office/drawing/2014/main" id="{F702349C-C6E4-46A5-8802-BB88DD4BE29E}"/>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7" name="Freeform 48">
              <a:extLst>
                <a:ext uri="{FF2B5EF4-FFF2-40B4-BE49-F238E27FC236}">
                  <a16:creationId xmlns:a16="http://schemas.microsoft.com/office/drawing/2014/main" id="{346BC6D5-9E5A-4B92-9611-F9D07EF4852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8" name="Freeform 49">
              <a:extLst>
                <a:ext uri="{FF2B5EF4-FFF2-40B4-BE49-F238E27FC236}">
                  <a16:creationId xmlns:a16="http://schemas.microsoft.com/office/drawing/2014/main" id="{2A9DF814-73D8-4894-8B96-23B40E6E908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9" name="Freeform 50">
              <a:extLst>
                <a:ext uri="{FF2B5EF4-FFF2-40B4-BE49-F238E27FC236}">
                  <a16:creationId xmlns:a16="http://schemas.microsoft.com/office/drawing/2014/main" id="{58C1703B-88EC-4C9F-B827-837D126B61D6}"/>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0" name="Freeform 51">
              <a:extLst>
                <a:ext uri="{FF2B5EF4-FFF2-40B4-BE49-F238E27FC236}">
                  <a16:creationId xmlns:a16="http://schemas.microsoft.com/office/drawing/2014/main" id="{7589E396-ADCF-4596-8DE4-4379AFCE7E2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1" name="Freeform 52">
              <a:extLst>
                <a:ext uri="{FF2B5EF4-FFF2-40B4-BE49-F238E27FC236}">
                  <a16:creationId xmlns:a16="http://schemas.microsoft.com/office/drawing/2014/main" id="{C49FDA79-CF20-4CA4-9EC3-273E88B10C6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2" name="Freeform 53">
              <a:extLst>
                <a:ext uri="{FF2B5EF4-FFF2-40B4-BE49-F238E27FC236}">
                  <a16:creationId xmlns:a16="http://schemas.microsoft.com/office/drawing/2014/main" id="{EAF66CB7-8F32-4F0C-B5A2-11A6143DA74B}"/>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3" name="Freeform 54">
              <a:extLst>
                <a:ext uri="{FF2B5EF4-FFF2-40B4-BE49-F238E27FC236}">
                  <a16:creationId xmlns:a16="http://schemas.microsoft.com/office/drawing/2014/main" id="{DD4F44F0-927E-4351-9C37-2EE63B71F04A}"/>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4" name="Freeform 55">
              <a:extLst>
                <a:ext uri="{FF2B5EF4-FFF2-40B4-BE49-F238E27FC236}">
                  <a16:creationId xmlns:a16="http://schemas.microsoft.com/office/drawing/2014/main" id="{92AC303A-678D-4707-A16F-2DA1A07D9D6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5" name="Freeform 56">
              <a:extLst>
                <a:ext uri="{FF2B5EF4-FFF2-40B4-BE49-F238E27FC236}">
                  <a16:creationId xmlns:a16="http://schemas.microsoft.com/office/drawing/2014/main" id="{4BCFC9F6-3BBE-4394-851E-3738C7D6EB4E}"/>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6" name="Freeform 57">
              <a:extLst>
                <a:ext uri="{FF2B5EF4-FFF2-40B4-BE49-F238E27FC236}">
                  <a16:creationId xmlns:a16="http://schemas.microsoft.com/office/drawing/2014/main" id="{D4997C90-4986-45C1-9DAC-A5D26B02F3BD}"/>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7" name="Freeform 58">
              <a:extLst>
                <a:ext uri="{FF2B5EF4-FFF2-40B4-BE49-F238E27FC236}">
                  <a16:creationId xmlns:a16="http://schemas.microsoft.com/office/drawing/2014/main" id="{ACC13E25-4EE3-4A63-B0AF-2162BB78ECBF}"/>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8" name="Freeform 59">
              <a:extLst>
                <a:ext uri="{FF2B5EF4-FFF2-40B4-BE49-F238E27FC236}">
                  <a16:creationId xmlns:a16="http://schemas.microsoft.com/office/drawing/2014/main" id="{87AA0A80-577E-43A6-B738-0BAFE7F7B4EA}"/>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9" name="Freeform 60">
              <a:extLst>
                <a:ext uri="{FF2B5EF4-FFF2-40B4-BE49-F238E27FC236}">
                  <a16:creationId xmlns:a16="http://schemas.microsoft.com/office/drawing/2014/main" id="{3DBFF628-46A4-41BD-9FA9-3D4418E866E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0" name="Freeform 61">
              <a:extLst>
                <a:ext uri="{FF2B5EF4-FFF2-40B4-BE49-F238E27FC236}">
                  <a16:creationId xmlns:a16="http://schemas.microsoft.com/office/drawing/2014/main" id="{D6413240-42B4-45DB-BBA2-56A1CDBD3C5B}"/>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1" name="Freeform 62">
              <a:extLst>
                <a:ext uri="{FF2B5EF4-FFF2-40B4-BE49-F238E27FC236}">
                  <a16:creationId xmlns:a16="http://schemas.microsoft.com/office/drawing/2014/main" id="{8AAB2B20-3978-4858-9836-C1351201A6F9}"/>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46208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ral Pink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1"/>
                </a:solidFill>
              </a:defRPr>
            </a:lvl1pPr>
          </a:lstStyle>
          <a:p>
            <a:r>
              <a:rPr lang="en-US"/>
              <a:t>&lt;Heading&gt;</a:t>
            </a:r>
            <a:endParaRPr lang="en-AU"/>
          </a:p>
        </p:txBody>
      </p:sp>
    </p:spTree>
    <p:extLst>
      <p:ext uri="{BB962C8B-B14F-4D97-AF65-F5344CB8AC3E}">
        <p14:creationId xmlns:p14="http://schemas.microsoft.com/office/powerpoint/2010/main" val="127682827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Discovery">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A03C0723-B125-4715-9C2C-C302F24B51F2}"/>
              </a:ext>
            </a:extLst>
          </p:cNvPr>
          <p:cNvSpPr>
            <a:spLocks noGrp="1"/>
          </p:cNvSpPr>
          <p:nvPr>
            <p:ph type="title" hasCustomPrompt="1"/>
          </p:nvPr>
        </p:nvSpPr>
        <p:spPr>
          <a:xfrm>
            <a:off x="500400" y="2487600"/>
            <a:ext cx="4773600" cy="1274400"/>
          </a:xfrm>
        </p:spPr>
        <p:txBody>
          <a:bodyPr tIns="90000" bIns="90000" anchor="t"/>
          <a:lstStyle>
            <a:lvl1pPr>
              <a:lnSpc>
                <a:spcPct val="100000"/>
              </a:lnSpc>
              <a:defRPr sz="3800">
                <a:solidFill>
                  <a:schemeClr val="bg2"/>
                </a:solidFill>
              </a:defRPr>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400"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81" name="Text Placeholder 140">
            <a:extLst>
              <a:ext uri="{FF2B5EF4-FFF2-40B4-BE49-F238E27FC236}">
                <a16:creationId xmlns:a16="http://schemas.microsoft.com/office/drawing/2014/main" id="{E2C11A33-E2C2-4ED9-A0FF-F9E78469F2CE}"/>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79" name="Freeform: Shape 78">
            <a:extLst>
              <a:ext uri="{FF2B5EF4-FFF2-40B4-BE49-F238E27FC236}">
                <a16:creationId xmlns:a16="http://schemas.microsoft.com/office/drawing/2014/main" id="{9821C742-34A7-4634-ABFF-1A8C76DB814E}"/>
              </a:ext>
              <a:ext uri="{C183D7F6-B498-43B3-948B-1728B52AA6E4}">
                <adec:decorative xmlns:adec="http://schemas.microsoft.com/office/drawing/2017/decorative" val="1"/>
              </a:ext>
            </a:extLst>
          </p:cNvPr>
          <p:cNvSpPr/>
          <p:nvPr userDrawn="1"/>
        </p:nvSpPr>
        <p:spPr>
          <a:xfrm>
            <a:off x="6272240"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blipFill dpi="0" rotWithShape="1">
            <a:blip r:embed="rId2" cstate="screen">
              <a:extLst>
                <a:ext uri="{28A0092B-C50C-407E-A947-70E740481C1C}">
                  <a14:useLocalDpi xmlns:a14="http://schemas.microsoft.com/office/drawing/2010/main"/>
                </a:ext>
              </a:extLst>
            </a:blip>
            <a:srcRect/>
            <a:stretch>
              <a:fillRect l="-79808" t="-43218" r="-79808" b="-432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 Placeholder 135">
            <a:extLst>
              <a:ext uri="{FF2B5EF4-FFF2-40B4-BE49-F238E27FC236}">
                <a16:creationId xmlns:a16="http://schemas.microsoft.com/office/drawing/2014/main" id="{CFA768B8-D2D1-447E-9F0E-47C681CCC996}"/>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67" name="Logo" descr="The University of Melbourne logo">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a:blip r:embed="rId3"/>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79823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5" name="Background picture">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6538648" cy="6857998"/>
          </a:xfrm>
          <a:solidFill>
            <a:schemeClr val="bg1">
              <a:lumMod val="85000"/>
            </a:schemeClr>
          </a:solidFill>
        </p:spPr>
        <p:txBody>
          <a:bodyPr lIns="360000" tIns="360000" rIns="720000" bIns="360000">
            <a:norm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22" name="Subtitle 21">
            <a:extLst>
              <a:ext uri="{FF2B5EF4-FFF2-40B4-BE49-F238E27FC236}">
                <a16:creationId xmlns:a16="http://schemas.microsoft.com/office/drawing/2014/main" id="{8342C053-5A99-403F-B0F2-E86B39C4B7D3}"/>
              </a:ext>
            </a:extLst>
          </p:cNvPr>
          <p:cNvSpPr>
            <a:spLocks noGrp="1"/>
          </p:cNvSpPr>
          <p:nvPr>
            <p:ph type="subTitle" idx="1" hasCustomPrompt="1"/>
          </p:nvPr>
        </p:nvSpPr>
        <p:spPr>
          <a:xfrm>
            <a:off x="4774179" y="0"/>
            <a:ext cx="7417821" cy="6879660"/>
          </a:xfrm>
          <a:custGeom>
            <a:avLst/>
            <a:gdLst>
              <a:gd name="connsiteX0" fmla="*/ 1033462 w 4551363"/>
              <a:gd name="connsiteY0" fmla="*/ 0 h 4221163"/>
              <a:gd name="connsiteX1" fmla="*/ 4551363 w 4551363"/>
              <a:gd name="connsiteY1" fmla="*/ 0 h 4221163"/>
              <a:gd name="connsiteX2" fmla="*/ 4551363 w 4551363"/>
              <a:gd name="connsiteY2" fmla="*/ 4221163 h 4221163"/>
              <a:gd name="connsiteX3" fmla="*/ 1033462 w 4551363"/>
              <a:gd name="connsiteY3" fmla="*/ 4221163 h 4221163"/>
              <a:gd name="connsiteX4" fmla="*/ 0 w 4551363"/>
              <a:gd name="connsiteY4" fmla="*/ 3949701 h 422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363" h="4221163">
                <a:moveTo>
                  <a:pt x="1033462" y="0"/>
                </a:moveTo>
                <a:lnTo>
                  <a:pt x="4551363" y="0"/>
                </a:lnTo>
                <a:lnTo>
                  <a:pt x="4551363" y="4221163"/>
                </a:lnTo>
                <a:lnTo>
                  <a:pt x="1033462" y="4221163"/>
                </a:lnTo>
                <a:lnTo>
                  <a:pt x="0" y="3949701"/>
                </a:lnTo>
                <a:close/>
              </a:path>
            </a:pathLst>
          </a:custGeom>
          <a:solidFill>
            <a:schemeClr val="tx2"/>
          </a:solidFill>
        </p:spPr>
        <p:txBody>
          <a:bodyPr wrap="square" lIns="2304000" tIns="4320000" rIns="720000" bIns="18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2" name="Title 1">
            <a:extLst>
              <a:ext uri="{FF2B5EF4-FFF2-40B4-BE49-F238E27FC236}">
                <a16:creationId xmlns:a16="http://schemas.microsoft.com/office/drawing/2014/main" id="{164D6C23-8DFA-4AA4-A9CD-E50E3678EBFA}"/>
              </a:ext>
            </a:extLst>
          </p:cNvPr>
          <p:cNvSpPr>
            <a:spLocks noGrp="1"/>
          </p:cNvSpPr>
          <p:nvPr>
            <p:ph type="title" hasCustomPrompt="1"/>
          </p:nvPr>
        </p:nvSpPr>
        <p:spPr>
          <a:xfrm>
            <a:off x="6991200" y="2653200"/>
            <a:ext cx="4881600" cy="1267200"/>
          </a:xfrm>
        </p:spPr>
        <p:txBody>
          <a:bodyPr tIns="90000" bIns="90000" anchor="t"/>
          <a:lstStyle>
            <a:lvl1pPr>
              <a:lnSpc>
                <a:spcPct val="100000"/>
              </a:lnSpc>
              <a:defRPr sz="3800">
                <a:solidFill>
                  <a:schemeClr val="bg2"/>
                </a:solidFill>
              </a:defRPr>
            </a:lvl1pPr>
          </a:lstStyle>
          <a:p>
            <a:r>
              <a:rPr lang="en-AU" noProof="0"/>
              <a:t>Click to add Divider slide title</a:t>
            </a:r>
          </a:p>
        </p:txBody>
      </p:sp>
      <p:sp>
        <p:nvSpPr>
          <p:cNvPr id="25" name="Text Placeholder 140">
            <a:extLst>
              <a:ext uri="{FF2B5EF4-FFF2-40B4-BE49-F238E27FC236}">
                <a16:creationId xmlns:a16="http://schemas.microsoft.com/office/drawing/2014/main" id="{1E7CA0C9-C706-491C-A6A8-FDB0B12A2176}"/>
              </a:ext>
            </a:extLst>
          </p:cNvPr>
          <p:cNvSpPr>
            <a:spLocks noGrp="1"/>
          </p:cNvSpPr>
          <p:nvPr>
            <p:ph type="body" sz="quarter" idx="17" hasCustomPrompt="1"/>
          </p:nvPr>
        </p:nvSpPr>
        <p:spPr>
          <a:xfrm>
            <a:off x="500063" y="5394937"/>
            <a:ext cx="2782490" cy="707231"/>
          </a:xfrm>
        </p:spPr>
        <p:txBody>
          <a:bodyPr>
            <a:no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5" name="AutoShape 3">
            <a:extLst>
              <a:ext uri="{FF2B5EF4-FFF2-40B4-BE49-F238E27FC236}">
                <a16:creationId xmlns:a16="http://schemas.microsoft.com/office/drawing/2014/main" id="{1BB3B2C9-CFDB-4AF2-BE63-E2AF8B0E7505}"/>
              </a:ext>
            </a:extLst>
          </p:cNvPr>
          <p:cNvSpPr>
            <a:spLocks noChangeAspect="1" noChangeArrowheads="1" noTextEdit="1"/>
          </p:cNvSpPr>
          <p:nvPr userDrawn="1"/>
        </p:nvSpPr>
        <p:spPr bwMode="auto">
          <a:xfrm>
            <a:off x="4814888" y="0"/>
            <a:ext cx="738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AutoShape 7">
            <a:extLst>
              <a:ext uri="{FF2B5EF4-FFF2-40B4-BE49-F238E27FC236}">
                <a16:creationId xmlns:a16="http://schemas.microsoft.com/office/drawing/2014/main" id="{768AD39D-5774-4D47-839D-1B36BB540E37}"/>
              </a:ext>
            </a:extLst>
          </p:cNvPr>
          <p:cNvSpPr>
            <a:spLocks noChangeAspect="1" noChangeArrowheads="1" noTextEdit="1"/>
          </p:cNvSpPr>
          <p:nvPr userDrawn="1"/>
        </p:nvSpPr>
        <p:spPr bwMode="auto">
          <a:xfrm>
            <a:off x="4262967" y="1167579"/>
            <a:ext cx="45497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Text Placeholder 135">
            <a:extLst>
              <a:ext uri="{FF2B5EF4-FFF2-40B4-BE49-F238E27FC236}">
                <a16:creationId xmlns:a16="http://schemas.microsoft.com/office/drawing/2014/main" id="{17A51544-3ECD-4ABC-8447-3699A67ACCCD}"/>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
        <p:nvSpPr>
          <p:cNvPr id="137" name="Logo" descr="The University of Melbourne logo">
            <a:extLst>
              <a:ext uri="{FF2B5EF4-FFF2-40B4-BE49-F238E27FC236}">
                <a16:creationId xmlns:a16="http://schemas.microsoft.com/office/drawing/2014/main" id="{081B6B67-7D18-4A84-A9C8-F8EB715A3FB3}"/>
              </a:ext>
            </a:extLst>
          </p:cNvPr>
          <p:cNvSpPr>
            <a:spLocks noGrp="1"/>
          </p:cNvSpPr>
          <p:nvPr>
            <p:ph type="body" sz="quarter" idx="14" hasCustomPrompt="1"/>
          </p:nvPr>
        </p:nvSpPr>
        <p:spPr>
          <a:xfrm>
            <a:off x="607255" y="616633"/>
            <a:ext cx="1260000" cy="126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Tree>
    <p:extLst>
      <p:ext uri="{BB962C8B-B14F-4D97-AF65-F5344CB8AC3E}">
        <p14:creationId xmlns:p14="http://schemas.microsoft.com/office/powerpoint/2010/main" val="280963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1758B191-6CEB-4443-8912-EFA9D9BE82B4}"/>
              </a:ext>
            </a:extLst>
          </p:cNvPr>
          <p:cNvSpPr>
            <a:spLocks noGrp="1"/>
          </p:cNvSpPr>
          <p:nvPr>
            <p:ph type="title" hasCustomPrompt="1"/>
          </p:nvPr>
        </p:nvSpPr>
        <p:spPr>
          <a:xfrm>
            <a:off x="500400" y="2487600"/>
            <a:ext cx="6001200" cy="1274400"/>
          </a:xfrm>
        </p:spPr>
        <p:txBody>
          <a:bodyPr tIns="90000" bIns="90000" anchor="t"/>
          <a:lstStyle>
            <a:lvl1pPr>
              <a:lnSpc>
                <a:spcPct val="100000"/>
              </a:lnSpc>
              <a:defRPr sz="3800">
                <a:solidFill>
                  <a:schemeClr val="bg2"/>
                </a:solidFill>
              </a:defRPr>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599929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68" name="Text Placeholder 140">
            <a:extLst>
              <a:ext uri="{FF2B5EF4-FFF2-40B4-BE49-F238E27FC236}">
                <a16:creationId xmlns:a16="http://schemas.microsoft.com/office/drawing/2014/main" id="{73BB30E9-8493-45E3-BD7E-FD5DCB0129E9}"/>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42" name="Picture Placeholder 141">
            <a:extLst>
              <a:ext uri="{FF2B5EF4-FFF2-40B4-BE49-F238E27FC236}">
                <a16:creationId xmlns:a16="http://schemas.microsoft.com/office/drawing/2014/main" id="{7FEBB377-447E-4F52-87D8-8001155A75D2}"/>
              </a:ext>
            </a:extLst>
          </p:cNvPr>
          <p:cNvSpPr>
            <a:spLocks noGrp="1"/>
          </p:cNvSpPr>
          <p:nvPr>
            <p:ph type="pic" sz="quarter" idx="13"/>
          </p:nvPr>
        </p:nvSpPr>
        <p:spPr>
          <a:xfrm>
            <a:off x="6499359" y="-1"/>
            <a:ext cx="5704638" cy="6879660"/>
          </a:xfrm>
          <a:custGeom>
            <a:avLst/>
            <a:gdLst>
              <a:gd name="connsiteX0" fmla="*/ 1684339 w 5704638"/>
              <a:gd name="connsiteY0" fmla="*/ 0 h 6879660"/>
              <a:gd name="connsiteX1" fmla="*/ 5704638 w 5704638"/>
              <a:gd name="connsiteY1" fmla="*/ 0 h 6879660"/>
              <a:gd name="connsiteX2" fmla="*/ 5704638 w 5704638"/>
              <a:gd name="connsiteY2" fmla="*/ 6879660 h 6879660"/>
              <a:gd name="connsiteX3" fmla="*/ 1684339 w 5704638"/>
              <a:gd name="connsiteY3" fmla="*/ 6879660 h 6879660"/>
              <a:gd name="connsiteX4" fmla="*/ 0 w 5704638"/>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638" h="6879660">
                <a:moveTo>
                  <a:pt x="1684339" y="0"/>
                </a:moveTo>
                <a:lnTo>
                  <a:pt x="5704638" y="0"/>
                </a:lnTo>
                <a:lnTo>
                  <a:pt x="5704638" y="6879660"/>
                </a:lnTo>
                <a:lnTo>
                  <a:pt x="1684339" y="6879660"/>
                </a:lnTo>
                <a:lnTo>
                  <a:pt x="0" y="6437231"/>
                </a:lnTo>
                <a:close/>
              </a:path>
            </a:pathLst>
          </a:custGeom>
          <a:solidFill>
            <a:schemeClr val="bg1">
              <a:lumMod val="85000"/>
            </a:schemeClr>
          </a:solidFill>
        </p:spPr>
        <p:txBody>
          <a:bodyPr wrap="square" lIns="360000" tIns="360000" rIns="360000" bIns="360000">
            <a:no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189" name="Text Placeholder 135">
            <a:extLst>
              <a:ext uri="{FF2B5EF4-FFF2-40B4-BE49-F238E27FC236}">
                <a16:creationId xmlns:a16="http://schemas.microsoft.com/office/drawing/2014/main" id="{481E019A-1F81-4852-8272-EA711EFF7093}"/>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69" name="Logo" descr="The University of Melbourne logo">
            <a:extLst>
              <a:ext uri="{FF2B5EF4-FFF2-40B4-BE49-F238E27FC236}">
                <a16:creationId xmlns:a16="http://schemas.microsoft.com/office/drawing/2014/main" id="{BCF2E7B2-D01F-4846-9FFF-96A7F01CE483}"/>
              </a:ext>
            </a:extLst>
          </p:cNvPr>
          <p:cNvGrpSpPr>
            <a:grpSpLocks noChangeAspect="1"/>
          </p:cNvGrpSpPr>
          <p:nvPr userDrawn="1"/>
        </p:nvGrpSpPr>
        <p:grpSpPr bwMode="auto">
          <a:xfrm>
            <a:off x="421066" y="453777"/>
            <a:ext cx="1662286" cy="1666547"/>
            <a:chOff x="2864" y="1181"/>
            <a:chExt cx="1952" cy="1957"/>
          </a:xfrm>
          <a:blipFill>
            <a:blip r:embed="rId2"/>
            <a:stretch>
              <a:fillRect/>
            </a:stretch>
          </a:blipFill>
        </p:grpSpPr>
        <p:sp>
          <p:nvSpPr>
            <p:cNvPr id="70" name="AutoShape 3">
              <a:extLst>
                <a:ext uri="{FF2B5EF4-FFF2-40B4-BE49-F238E27FC236}">
                  <a16:creationId xmlns:a16="http://schemas.microsoft.com/office/drawing/2014/main" id="{7687D4E3-DA82-4B62-B19A-86F317319774}"/>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Rectangle 5">
              <a:extLst>
                <a:ext uri="{FF2B5EF4-FFF2-40B4-BE49-F238E27FC236}">
                  <a16:creationId xmlns:a16="http://schemas.microsoft.com/office/drawing/2014/main" id="{B5576FAF-F3E1-4CC5-B88B-0198F2105163}"/>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6">
              <a:extLst>
                <a:ext uri="{FF2B5EF4-FFF2-40B4-BE49-F238E27FC236}">
                  <a16:creationId xmlns:a16="http://schemas.microsoft.com/office/drawing/2014/main" id="{F87E52B1-38C9-4E33-AAF3-BF06500A3879}"/>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7">
              <a:extLst>
                <a:ext uri="{FF2B5EF4-FFF2-40B4-BE49-F238E27FC236}">
                  <a16:creationId xmlns:a16="http://schemas.microsoft.com/office/drawing/2014/main" id="{836EB3B1-3E19-4A0A-A9DE-B85EC78B08C0}"/>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8">
              <a:extLst>
                <a:ext uri="{FF2B5EF4-FFF2-40B4-BE49-F238E27FC236}">
                  <a16:creationId xmlns:a16="http://schemas.microsoft.com/office/drawing/2014/main" id="{A541583E-90FA-4A04-9BB4-DF54DE674858}"/>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9">
              <a:extLst>
                <a:ext uri="{FF2B5EF4-FFF2-40B4-BE49-F238E27FC236}">
                  <a16:creationId xmlns:a16="http://schemas.microsoft.com/office/drawing/2014/main" id="{AF1BCBE3-95B4-473B-B2BB-88B2A4D464F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0">
              <a:extLst>
                <a:ext uri="{FF2B5EF4-FFF2-40B4-BE49-F238E27FC236}">
                  <a16:creationId xmlns:a16="http://schemas.microsoft.com/office/drawing/2014/main" id="{570EB87D-7139-4FCE-8AD0-F04539A83100}"/>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1">
              <a:extLst>
                <a:ext uri="{FF2B5EF4-FFF2-40B4-BE49-F238E27FC236}">
                  <a16:creationId xmlns:a16="http://schemas.microsoft.com/office/drawing/2014/main" id="{BCD13869-C734-4744-9966-1E45BC7E7BD2}"/>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2">
              <a:extLst>
                <a:ext uri="{FF2B5EF4-FFF2-40B4-BE49-F238E27FC236}">
                  <a16:creationId xmlns:a16="http://schemas.microsoft.com/office/drawing/2014/main" id="{FA510161-0890-48DC-A1C7-4BC9C39F89D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3">
              <a:extLst>
                <a:ext uri="{FF2B5EF4-FFF2-40B4-BE49-F238E27FC236}">
                  <a16:creationId xmlns:a16="http://schemas.microsoft.com/office/drawing/2014/main" id="{A94FCB9B-2163-47FE-A471-2F08FDD8993C}"/>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9" name="Freeform 14">
              <a:extLst>
                <a:ext uri="{FF2B5EF4-FFF2-40B4-BE49-F238E27FC236}">
                  <a16:creationId xmlns:a16="http://schemas.microsoft.com/office/drawing/2014/main" id="{D43D310D-82EB-45FB-9575-7A05EC97BA68}"/>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5">
              <a:extLst>
                <a:ext uri="{FF2B5EF4-FFF2-40B4-BE49-F238E27FC236}">
                  <a16:creationId xmlns:a16="http://schemas.microsoft.com/office/drawing/2014/main" id="{C27E9B67-E811-420C-B457-B01D5DA93890}"/>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6">
              <a:extLst>
                <a:ext uri="{FF2B5EF4-FFF2-40B4-BE49-F238E27FC236}">
                  <a16:creationId xmlns:a16="http://schemas.microsoft.com/office/drawing/2014/main" id="{202E0DEF-5320-414A-9D09-9F04D307F962}"/>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7">
              <a:extLst>
                <a:ext uri="{FF2B5EF4-FFF2-40B4-BE49-F238E27FC236}">
                  <a16:creationId xmlns:a16="http://schemas.microsoft.com/office/drawing/2014/main" id="{7CDE55A6-B058-43BF-82AD-E2CF701CEF43}"/>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18">
              <a:extLst>
                <a:ext uri="{FF2B5EF4-FFF2-40B4-BE49-F238E27FC236}">
                  <a16:creationId xmlns:a16="http://schemas.microsoft.com/office/drawing/2014/main" id="{E76D96D4-DB64-4D87-93A0-8CF7BF7C4298}"/>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6" name="Freeform 19">
              <a:extLst>
                <a:ext uri="{FF2B5EF4-FFF2-40B4-BE49-F238E27FC236}">
                  <a16:creationId xmlns:a16="http://schemas.microsoft.com/office/drawing/2014/main" id="{09C9CCA1-C999-4358-BCFB-93A526B93AB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7" name="Freeform 20">
              <a:extLst>
                <a:ext uri="{FF2B5EF4-FFF2-40B4-BE49-F238E27FC236}">
                  <a16:creationId xmlns:a16="http://schemas.microsoft.com/office/drawing/2014/main" id="{091B2AA6-BAFC-4C63-B6E5-E567B0781421}"/>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F5352-9E79-422D-A715-9F8798C83E99}"/>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94E48EF3-5490-4793-84A1-99F9541C9E00}"/>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FF2C4395-852E-4B55-9169-B80758CCDD0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4A470D8C-6B28-4432-B2DC-BB7F4AAD0138}"/>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51494A52-CCA4-4E8F-B96C-7191A78BEA2B}"/>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F9581B5B-4CC9-40EF-B351-1E0844E77939}"/>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B36CE5E6-82DB-4EC4-B8F2-00441C7F007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CCB0DDE8-E457-4049-A1B5-9DC1A38E542B}"/>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F582F19F-50DB-4CD0-9261-9F3D4369DEDF}"/>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03238F99-8877-414A-B15E-AC6904170A29}"/>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4BB808B9-70D1-4973-9B42-7047A6097032}"/>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F9C9A6F1-DCA9-40C4-A241-EAD329309E98}"/>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E0AEF41F-FC56-4890-9142-E6A51D258BD4}"/>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6145C89F-8512-4401-B52C-D9558C1D0150}"/>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ED9CFB26-B8E6-48B1-A29F-24EB666228AB}"/>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F6E85637-D434-4429-B291-1ECF3AEA6EC7}"/>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30C150FF-3376-469B-9681-2D2C4498660A}"/>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434EB90B-7746-4C60-9E11-00C8E6B4B1FD}"/>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7426CC65-8A41-4481-9E5D-C5331B6EEA7D}"/>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97E7B34D-0DDF-4DE2-99C4-6BC45D794E34}"/>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6FC8D70A-8526-4C79-92C2-97301B914BEF}"/>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39BE5684-35BB-46F4-9C5C-EAF067BC62BC}"/>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5089B3F9-64DE-4CB8-BF0E-34B007F8C780}"/>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04FECBD9-B54C-4D5A-A9AA-E7619DF7614D}"/>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0ADCA952-0EDE-409C-B4D0-54FF479FCEE5}"/>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119A132-F0A3-4452-851C-D950D84D531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BEC3E088-80FD-4804-92A1-2E76BA051D83}"/>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EA438C2B-5159-428A-AB6D-0446066C3FD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65B120BA-B006-4B6A-8DA5-F28EA6CDDE63}"/>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AB954FAD-8B27-4E4D-A4ED-D5FB03A79ED4}"/>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D653A1E5-8205-431C-8097-803798E04C3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54533794-0E7B-4B02-8F24-BDC83126EE90}"/>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D4D327AA-0BF7-4AB8-91E9-11F76213D3C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F8AB14D4-E7E1-4D1E-8B5C-B1A1653B9166}"/>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9424AD2E-65D9-4F30-9676-D28A85EE68BF}"/>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F382EF80-0B77-4D44-B4FF-8B6BE2567CE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92C5A2A8-B427-43AB-B91C-75984A933E9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E9704698-3565-478A-9D58-D0A9430F2CA4}"/>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E5B6714A-DEAD-4521-A9A6-9E2A55F92680}"/>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EC562B80-8A9A-4CB6-84CD-035DC0A57CC6}"/>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F6A42320-400F-45BF-9470-203CFA636A7B}"/>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2373685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C">
    <p:spTree>
      <p:nvGrpSpPr>
        <p:cNvPr id="1" name=""/>
        <p:cNvGrpSpPr/>
        <p:nvPr/>
      </p:nvGrpSpPr>
      <p:grpSpPr>
        <a:xfrm>
          <a:off x="0" y="0"/>
          <a:ext cx="0" cy="0"/>
          <a:chOff x="0" y="0"/>
          <a:chExt cx="0" cy="0"/>
        </a:xfrm>
      </p:grpSpPr>
      <p:sp>
        <p:nvSpPr>
          <p:cNvPr id="71" name="Background">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154C83CC-991B-440D-A61F-0FD6193F73BE}"/>
              </a:ext>
            </a:extLst>
          </p:cNvPr>
          <p:cNvSpPr>
            <a:spLocks noGrp="1"/>
          </p:cNvSpPr>
          <p:nvPr>
            <p:ph type="title" hasCustomPrompt="1"/>
          </p:nvPr>
        </p:nvSpPr>
        <p:spPr>
          <a:xfrm>
            <a:off x="500400" y="2487600"/>
            <a:ext cx="6001200" cy="1274400"/>
          </a:xfrm>
        </p:spPr>
        <p:txBody>
          <a:bodyPr tIns="90000" bIns="90000" anchor="t"/>
          <a:lstStyle>
            <a:lvl1pPr>
              <a:lnSpc>
                <a:spcPct val="100000"/>
              </a:lnSpc>
              <a:defRPr sz="3800"/>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5999291"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4"/>
                </a:solidFill>
                <a:latin typeface="+mn-lt"/>
              </a:defRPr>
            </a:lvl1pPr>
            <a:lvl2pPr marL="0" indent="0" algn="l">
              <a:spcBef>
                <a:spcPts val="2400"/>
              </a:spcBef>
              <a:buNone/>
              <a:defRPr sz="2000" b="1">
                <a:solidFill>
                  <a:schemeClr val="accent4"/>
                </a:solidFill>
              </a:defRPr>
            </a:lvl2pPr>
            <a:lvl3pPr marL="0" indent="0" algn="l">
              <a:buNone/>
              <a:defRPr sz="1800">
                <a:solidFill>
                  <a:schemeClr val="accent4"/>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4"/>
                </a:solidFill>
              </a:defRPr>
            </a:lvl9pPr>
          </a:lstStyle>
          <a:p>
            <a:pPr lvl="1"/>
            <a:r>
              <a:rPr lang="en-AU" noProof="0"/>
              <a:t>Two</a:t>
            </a:r>
          </a:p>
          <a:p>
            <a:pPr lvl="2"/>
            <a:r>
              <a:rPr lang="en-AU" noProof="0"/>
              <a:t>Three</a:t>
            </a:r>
          </a:p>
          <a:p>
            <a:pPr lvl="8"/>
            <a:r>
              <a:rPr lang="en-AU" noProof="0"/>
              <a:t>four</a:t>
            </a:r>
          </a:p>
        </p:txBody>
      </p:sp>
      <p:sp>
        <p:nvSpPr>
          <p:cNvPr id="67" name="Text Placeholder 140">
            <a:extLst>
              <a:ext uri="{FF2B5EF4-FFF2-40B4-BE49-F238E27FC236}">
                <a16:creationId xmlns:a16="http://schemas.microsoft.com/office/drawing/2014/main" id="{F997F199-0CF9-40C8-9EAA-1BE7B409F103}"/>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2" name="Picture Placeholder 11">
            <a:extLst>
              <a:ext uri="{FF2B5EF4-FFF2-40B4-BE49-F238E27FC236}">
                <a16:creationId xmlns:a16="http://schemas.microsoft.com/office/drawing/2014/main" id="{E03DFE5C-9D27-413D-8A78-400F18043883}"/>
              </a:ext>
              <a:ext uri="{C183D7F6-B498-43B3-948B-1728B52AA6E4}">
                <adec:decorative xmlns:adec="http://schemas.microsoft.com/office/drawing/2017/decorative" val="1"/>
              </a:ext>
            </a:extLst>
          </p:cNvPr>
          <p:cNvSpPr>
            <a:spLocks noGrp="1"/>
          </p:cNvSpPr>
          <p:nvPr>
            <p:ph type="pic" sz="quarter" idx="18" hasCustomPrompt="1"/>
          </p:nvPr>
        </p:nvSpPr>
        <p:spPr>
          <a:xfrm>
            <a:off x="6499358" y="-1"/>
            <a:ext cx="5704638" cy="6879660"/>
          </a:xfrm>
          <a:custGeom>
            <a:avLst/>
            <a:gdLst>
              <a:gd name="connsiteX0" fmla="*/ 1684339 w 5704638"/>
              <a:gd name="connsiteY0" fmla="*/ 0 h 6879660"/>
              <a:gd name="connsiteX1" fmla="*/ 5704638 w 5704638"/>
              <a:gd name="connsiteY1" fmla="*/ 0 h 6879660"/>
              <a:gd name="connsiteX2" fmla="*/ 5704638 w 5704638"/>
              <a:gd name="connsiteY2" fmla="*/ 6879660 h 6879660"/>
              <a:gd name="connsiteX3" fmla="*/ 1684339 w 5704638"/>
              <a:gd name="connsiteY3" fmla="*/ 6879660 h 6879660"/>
              <a:gd name="connsiteX4" fmla="*/ 0 w 5704638"/>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638" h="6879660">
                <a:moveTo>
                  <a:pt x="1684339" y="0"/>
                </a:moveTo>
                <a:lnTo>
                  <a:pt x="5704638" y="0"/>
                </a:lnTo>
                <a:lnTo>
                  <a:pt x="5704638" y="6879660"/>
                </a:lnTo>
                <a:lnTo>
                  <a:pt x="1684339" y="6879660"/>
                </a:lnTo>
                <a:lnTo>
                  <a:pt x="0" y="6437231"/>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360000" tIns="360000" rIns="360000" bIns="360000">
            <a:noAutofit/>
          </a:bodyPr>
          <a:lstStyle>
            <a:lvl1pPr algn="r">
              <a:defRPr sz="1600">
                <a:solidFill>
                  <a:schemeClr val="tx1">
                    <a:lumMod val="50000"/>
                    <a:lumOff val="50000"/>
                  </a:schemeClr>
                </a:solidFill>
              </a:defRPr>
            </a:lvl1pPr>
          </a:lstStyle>
          <a:p>
            <a:r>
              <a:rPr lang="en-AU" noProof="0"/>
              <a:t>  </a:t>
            </a:r>
          </a:p>
        </p:txBody>
      </p:sp>
      <p:sp>
        <p:nvSpPr>
          <p:cNvPr id="68" name="Text Placeholder 135">
            <a:extLst>
              <a:ext uri="{FF2B5EF4-FFF2-40B4-BE49-F238E27FC236}">
                <a16:creationId xmlns:a16="http://schemas.microsoft.com/office/drawing/2014/main" id="{6020C5ED-8684-4963-B702-A20B7E17DD7E}"/>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131" name="Logo" descr="The University of Melbourne logo">
            <a:extLst>
              <a:ext uri="{FF2B5EF4-FFF2-40B4-BE49-F238E27FC236}">
                <a16:creationId xmlns:a16="http://schemas.microsoft.com/office/drawing/2014/main" id="{952F8D34-531B-4437-B768-1A058C4F580B}"/>
              </a:ext>
            </a:extLst>
          </p:cNvPr>
          <p:cNvGrpSpPr>
            <a:grpSpLocks noChangeAspect="1"/>
          </p:cNvGrpSpPr>
          <p:nvPr userDrawn="1"/>
        </p:nvGrpSpPr>
        <p:grpSpPr bwMode="auto">
          <a:xfrm>
            <a:off x="607255" y="616633"/>
            <a:ext cx="1256780" cy="1260000"/>
            <a:chOff x="2864" y="1181"/>
            <a:chExt cx="1952" cy="1957"/>
          </a:xfrm>
          <a:blipFill>
            <a:blip r:embed="rId3"/>
            <a:stretch>
              <a:fillRect/>
            </a:stretch>
          </a:blipFill>
        </p:grpSpPr>
        <p:sp>
          <p:nvSpPr>
            <p:cNvPr id="132" name="AutoShape 3">
              <a:extLst>
                <a:ext uri="{FF2B5EF4-FFF2-40B4-BE49-F238E27FC236}">
                  <a16:creationId xmlns:a16="http://schemas.microsoft.com/office/drawing/2014/main" id="{BBEC651D-9DEC-4A01-B480-D5E4B2FC2902}"/>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3" name="Rectangle 5">
              <a:extLst>
                <a:ext uri="{FF2B5EF4-FFF2-40B4-BE49-F238E27FC236}">
                  <a16:creationId xmlns:a16="http://schemas.microsoft.com/office/drawing/2014/main" id="{8AC4D9D0-269C-4ACF-BF70-19CF3F874F7A}"/>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4" name="Freeform 6">
              <a:extLst>
                <a:ext uri="{FF2B5EF4-FFF2-40B4-BE49-F238E27FC236}">
                  <a16:creationId xmlns:a16="http://schemas.microsoft.com/office/drawing/2014/main" id="{78D091DD-3D29-4E85-A4F2-B1EF7381554E}"/>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5" name="Freeform 7">
              <a:extLst>
                <a:ext uri="{FF2B5EF4-FFF2-40B4-BE49-F238E27FC236}">
                  <a16:creationId xmlns:a16="http://schemas.microsoft.com/office/drawing/2014/main" id="{41F39217-4860-4557-92E4-3744C451F05F}"/>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6" name="Freeform 8">
              <a:extLst>
                <a:ext uri="{FF2B5EF4-FFF2-40B4-BE49-F238E27FC236}">
                  <a16:creationId xmlns:a16="http://schemas.microsoft.com/office/drawing/2014/main" id="{E8E8E316-21E4-4CC2-ADF5-C4F81235C3D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7" name="Freeform 9">
              <a:extLst>
                <a:ext uri="{FF2B5EF4-FFF2-40B4-BE49-F238E27FC236}">
                  <a16:creationId xmlns:a16="http://schemas.microsoft.com/office/drawing/2014/main" id="{1D3C1F05-2CE2-4C38-A4B0-481C61982A15}"/>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8" name="Freeform 10">
              <a:extLst>
                <a:ext uri="{FF2B5EF4-FFF2-40B4-BE49-F238E27FC236}">
                  <a16:creationId xmlns:a16="http://schemas.microsoft.com/office/drawing/2014/main" id="{B93800B0-DBA3-4D0A-9F1B-C254419B3566}"/>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9" name="Freeform 11">
              <a:extLst>
                <a:ext uri="{FF2B5EF4-FFF2-40B4-BE49-F238E27FC236}">
                  <a16:creationId xmlns:a16="http://schemas.microsoft.com/office/drawing/2014/main" id="{DA73D27E-D033-4C84-A492-8DAC896B6EE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1" name="Freeform 12">
              <a:extLst>
                <a:ext uri="{FF2B5EF4-FFF2-40B4-BE49-F238E27FC236}">
                  <a16:creationId xmlns:a16="http://schemas.microsoft.com/office/drawing/2014/main" id="{74F6F1BE-8465-4B37-9FA1-D0E1A2E48B14}"/>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2" name="Freeform 13">
              <a:extLst>
                <a:ext uri="{FF2B5EF4-FFF2-40B4-BE49-F238E27FC236}">
                  <a16:creationId xmlns:a16="http://schemas.microsoft.com/office/drawing/2014/main" id="{9EE5749B-5072-41F9-A57E-284E0A604655}"/>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3" name="Freeform 14">
              <a:extLst>
                <a:ext uri="{FF2B5EF4-FFF2-40B4-BE49-F238E27FC236}">
                  <a16:creationId xmlns:a16="http://schemas.microsoft.com/office/drawing/2014/main" id="{2DBB559A-8AB1-47CF-9594-70FFFF07DF4E}"/>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4" name="Freeform 15">
              <a:extLst>
                <a:ext uri="{FF2B5EF4-FFF2-40B4-BE49-F238E27FC236}">
                  <a16:creationId xmlns:a16="http://schemas.microsoft.com/office/drawing/2014/main" id="{EF6A068B-18BA-48B7-AC57-2231ED0F0A3C}"/>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5" name="Freeform 16">
              <a:extLst>
                <a:ext uri="{FF2B5EF4-FFF2-40B4-BE49-F238E27FC236}">
                  <a16:creationId xmlns:a16="http://schemas.microsoft.com/office/drawing/2014/main" id="{AF34F4D6-E742-4530-A1D5-8CBF297CFE8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6" name="Freeform 17">
              <a:extLst>
                <a:ext uri="{FF2B5EF4-FFF2-40B4-BE49-F238E27FC236}">
                  <a16:creationId xmlns:a16="http://schemas.microsoft.com/office/drawing/2014/main" id="{FAD1CA84-23AF-476C-9991-F757AE0651DE}"/>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7" name="Freeform 18">
              <a:extLst>
                <a:ext uri="{FF2B5EF4-FFF2-40B4-BE49-F238E27FC236}">
                  <a16:creationId xmlns:a16="http://schemas.microsoft.com/office/drawing/2014/main" id="{ACAEC108-E142-43B0-8B21-F856F93881FE}"/>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8" name="Freeform 19">
              <a:extLst>
                <a:ext uri="{FF2B5EF4-FFF2-40B4-BE49-F238E27FC236}">
                  <a16:creationId xmlns:a16="http://schemas.microsoft.com/office/drawing/2014/main" id="{C85C54C2-C1F3-4F46-AA95-330CA1FBCCC4}"/>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9" name="Freeform 20">
              <a:extLst>
                <a:ext uri="{FF2B5EF4-FFF2-40B4-BE49-F238E27FC236}">
                  <a16:creationId xmlns:a16="http://schemas.microsoft.com/office/drawing/2014/main" id="{DE512848-C980-40EA-8C56-CE3DC8433DB6}"/>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0" name="Rectangle 21">
              <a:extLst>
                <a:ext uri="{FF2B5EF4-FFF2-40B4-BE49-F238E27FC236}">
                  <a16:creationId xmlns:a16="http://schemas.microsoft.com/office/drawing/2014/main" id="{41E59601-BD60-43C2-A624-31E8A46608AB}"/>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1" name="Freeform 22">
              <a:extLst>
                <a:ext uri="{FF2B5EF4-FFF2-40B4-BE49-F238E27FC236}">
                  <a16:creationId xmlns:a16="http://schemas.microsoft.com/office/drawing/2014/main" id="{2FC897BB-D4BC-4B93-BD1F-3FCB8A51B70E}"/>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2" name="Freeform 23">
              <a:extLst>
                <a:ext uri="{FF2B5EF4-FFF2-40B4-BE49-F238E27FC236}">
                  <a16:creationId xmlns:a16="http://schemas.microsoft.com/office/drawing/2014/main" id="{37CB6FDA-B6C4-4A87-9AEB-E2CC7686960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3" name="Freeform 24">
              <a:extLst>
                <a:ext uri="{FF2B5EF4-FFF2-40B4-BE49-F238E27FC236}">
                  <a16:creationId xmlns:a16="http://schemas.microsoft.com/office/drawing/2014/main" id="{9EB636E2-EA73-47E1-B9D1-41B5E1183AD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4" name="Freeform 25">
              <a:extLst>
                <a:ext uri="{FF2B5EF4-FFF2-40B4-BE49-F238E27FC236}">
                  <a16:creationId xmlns:a16="http://schemas.microsoft.com/office/drawing/2014/main" id="{A1D24BE6-E7F9-419E-9038-34878217484C}"/>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5" name="Freeform 26">
              <a:extLst>
                <a:ext uri="{FF2B5EF4-FFF2-40B4-BE49-F238E27FC236}">
                  <a16:creationId xmlns:a16="http://schemas.microsoft.com/office/drawing/2014/main" id="{03218CF4-4C2B-499B-A778-31F5E5F57B84}"/>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6" name="Freeform 27">
              <a:extLst>
                <a:ext uri="{FF2B5EF4-FFF2-40B4-BE49-F238E27FC236}">
                  <a16:creationId xmlns:a16="http://schemas.microsoft.com/office/drawing/2014/main" id="{173799A0-ECB5-493E-9E49-2EA45E424862}"/>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7" name="Freeform 28">
              <a:extLst>
                <a:ext uri="{FF2B5EF4-FFF2-40B4-BE49-F238E27FC236}">
                  <a16:creationId xmlns:a16="http://schemas.microsoft.com/office/drawing/2014/main" id="{33E96A3F-7E78-4890-94D5-D7E3CB3B23F5}"/>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8" name="Freeform 29">
              <a:extLst>
                <a:ext uri="{FF2B5EF4-FFF2-40B4-BE49-F238E27FC236}">
                  <a16:creationId xmlns:a16="http://schemas.microsoft.com/office/drawing/2014/main" id="{531E9948-2329-4042-8C88-955E4DCDD740}"/>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9" name="Freeform 30">
              <a:extLst>
                <a:ext uri="{FF2B5EF4-FFF2-40B4-BE49-F238E27FC236}">
                  <a16:creationId xmlns:a16="http://schemas.microsoft.com/office/drawing/2014/main" id="{54F08FC5-B24A-449D-BFE5-234C81F9D5C8}"/>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0" name="Freeform 31">
              <a:extLst>
                <a:ext uri="{FF2B5EF4-FFF2-40B4-BE49-F238E27FC236}">
                  <a16:creationId xmlns:a16="http://schemas.microsoft.com/office/drawing/2014/main" id="{FE60F094-8651-44F7-800A-5C5878936E8F}"/>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1" name="Freeform 32">
              <a:extLst>
                <a:ext uri="{FF2B5EF4-FFF2-40B4-BE49-F238E27FC236}">
                  <a16:creationId xmlns:a16="http://schemas.microsoft.com/office/drawing/2014/main" id="{97B6F0CB-D65A-4FE1-82D0-C900FE691B92}"/>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2" name="Freeform 34">
              <a:extLst>
                <a:ext uri="{FF2B5EF4-FFF2-40B4-BE49-F238E27FC236}">
                  <a16:creationId xmlns:a16="http://schemas.microsoft.com/office/drawing/2014/main" id="{C5EA344F-8008-488F-91D7-61F621AFAF2B}"/>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3" name="Freeform 35">
              <a:extLst>
                <a:ext uri="{FF2B5EF4-FFF2-40B4-BE49-F238E27FC236}">
                  <a16:creationId xmlns:a16="http://schemas.microsoft.com/office/drawing/2014/main" id="{E3D1E55F-4B1E-4DF3-A491-0D8570B2984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4" name="Freeform 36">
              <a:extLst>
                <a:ext uri="{FF2B5EF4-FFF2-40B4-BE49-F238E27FC236}">
                  <a16:creationId xmlns:a16="http://schemas.microsoft.com/office/drawing/2014/main" id="{E873DE5C-24B0-4BF4-8297-4BA1E4AAFFB1}"/>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5" name="Freeform 37">
              <a:extLst>
                <a:ext uri="{FF2B5EF4-FFF2-40B4-BE49-F238E27FC236}">
                  <a16:creationId xmlns:a16="http://schemas.microsoft.com/office/drawing/2014/main" id="{0CB938A8-5CF0-4C5E-984C-0CAEB0C3E27D}"/>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6" name="Freeform 38">
              <a:extLst>
                <a:ext uri="{FF2B5EF4-FFF2-40B4-BE49-F238E27FC236}">
                  <a16:creationId xmlns:a16="http://schemas.microsoft.com/office/drawing/2014/main" id="{78EBBE71-A1CC-4107-AFCC-83E067E57648}"/>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7" name="Freeform 39">
              <a:extLst>
                <a:ext uri="{FF2B5EF4-FFF2-40B4-BE49-F238E27FC236}">
                  <a16:creationId xmlns:a16="http://schemas.microsoft.com/office/drawing/2014/main" id="{188683EF-DA3F-456E-A35D-B703C1D05321}"/>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8" name="Freeform 40">
              <a:extLst>
                <a:ext uri="{FF2B5EF4-FFF2-40B4-BE49-F238E27FC236}">
                  <a16:creationId xmlns:a16="http://schemas.microsoft.com/office/drawing/2014/main" id="{67455D6C-9F5E-48F6-9D90-B3BF88850F42}"/>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9" name="Freeform 41">
              <a:extLst>
                <a:ext uri="{FF2B5EF4-FFF2-40B4-BE49-F238E27FC236}">
                  <a16:creationId xmlns:a16="http://schemas.microsoft.com/office/drawing/2014/main" id="{2049801F-BD8D-4E9D-AAEA-FAFAAC41C841}"/>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0" name="Freeform 42">
              <a:extLst>
                <a:ext uri="{FF2B5EF4-FFF2-40B4-BE49-F238E27FC236}">
                  <a16:creationId xmlns:a16="http://schemas.microsoft.com/office/drawing/2014/main" id="{05096163-0CFF-4224-8C90-BA89F552F8CA}"/>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1" name="Freeform 43">
              <a:extLst>
                <a:ext uri="{FF2B5EF4-FFF2-40B4-BE49-F238E27FC236}">
                  <a16:creationId xmlns:a16="http://schemas.microsoft.com/office/drawing/2014/main" id="{F9AE60ED-4BD6-40E5-A3C9-CDC44B29DFA4}"/>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2" name="Freeform 44">
              <a:extLst>
                <a:ext uri="{FF2B5EF4-FFF2-40B4-BE49-F238E27FC236}">
                  <a16:creationId xmlns:a16="http://schemas.microsoft.com/office/drawing/2014/main" id="{DA4117E0-3B90-46EB-B97A-0867BD9DA1EE}"/>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3" name="Freeform 45">
              <a:extLst>
                <a:ext uri="{FF2B5EF4-FFF2-40B4-BE49-F238E27FC236}">
                  <a16:creationId xmlns:a16="http://schemas.microsoft.com/office/drawing/2014/main" id="{761EEC17-AA04-4CC5-B696-C93A624A73AE}"/>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4" name="Freeform 46">
              <a:extLst>
                <a:ext uri="{FF2B5EF4-FFF2-40B4-BE49-F238E27FC236}">
                  <a16:creationId xmlns:a16="http://schemas.microsoft.com/office/drawing/2014/main" id="{19E01E8B-2F3E-4806-9747-A9FD6D7CAB0C}"/>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5" name="Freeform 47">
              <a:extLst>
                <a:ext uri="{FF2B5EF4-FFF2-40B4-BE49-F238E27FC236}">
                  <a16:creationId xmlns:a16="http://schemas.microsoft.com/office/drawing/2014/main" id="{31CE3624-CAB2-42C8-A51A-24F5AB0888CC}"/>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6" name="Freeform 48">
              <a:extLst>
                <a:ext uri="{FF2B5EF4-FFF2-40B4-BE49-F238E27FC236}">
                  <a16:creationId xmlns:a16="http://schemas.microsoft.com/office/drawing/2014/main" id="{6046A1D0-D1B4-4EA9-B279-0BB0EB50C4FE}"/>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7" name="Freeform 49">
              <a:extLst>
                <a:ext uri="{FF2B5EF4-FFF2-40B4-BE49-F238E27FC236}">
                  <a16:creationId xmlns:a16="http://schemas.microsoft.com/office/drawing/2014/main" id="{D4B7AB6C-F51F-4D3C-B7AD-C1C1D664E317}"/>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8" name="Freeform 50">
              <a:extLst>
                <a:ext uri="{FF2B5EF4-FFF2-40B4-BE49-F238E27FC236}">
                  <a16:creationId xmlns:a16="http://schemas.microsoft.com/office/drawing/2014/main" id="{8E10AC4C-338C-4C57-B1AE-E90AD682072D}"/>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9" name="Freeform 51">
              <a:extLst>
                <a:ext uri="{FF2B5EF4-FFF2-40B4-BE49-F238E27FC236}">
                  <a16:creationId xmlns:a16="http://schemas.microsoft.com/office/drawing/2014/main" id="{34BF4F08-8DEC-4C2B-A2AF-788F7F1E4803}"/>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0" name="Freeform 52">
              <a:extLst>
                <a:ext uri="{FF2B5EF4-FFF2-40B4-BE49-F238E27FC236}">
                  <a16:creationId xmlns:a16="http://schemas.microsoft.com/office/drawing/2014/main" id="{CFAEED60-DD64-46E7-8E79-CE50C14F1A69}"/>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1" name="Freeform 53">
              <a:extLst>
                <a:ext uri="{FF2B5EF4-FFF2-40B4-BE49-F238E27FC236}">
                  <a16:creationId xmlns:a16="http://schemas.microsoft.com/office/drawing/2014/main" id="{71261761-F990-43CC-844E-2C0A2477EF5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2" name="Freeform 54">
              <a:extLst>
                <a:ext uri="{FF2B5EF4-FFF2-40B4-BE49-F238E27FC236}">
                  <a16:creationId xmlns:a16="http://schemas.microsoft.com/office/drawing/2014/main" id="{D4D822F0-487A-41CD-89A2-BFEAF94DA3A6}"/>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3" name="Freeform 55">
              <a:extLst>
                <a:ext uri="{FF2B5EF4-FFF2-40B4-BE49-F238E27FC236}">
                  <a16:creationId xmlns:a16="http://schemas.microsoft.com/office/drawing/2014/main" id="{64127AD4-1815-4284-AA88-8E4CBE2BEB06}"/>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4" name="Freeform 56">
              <a:extLst>
                <a:ext uri="{FF2B5EF4-FFF2-40B4-BE49-F238E27FC236}">
                  <a16:creationId xmlns:a16="http://schemas.microsoft.com/office/drawing/2014/main" id="{BD21305C-D290-41CE-8BC3-99457C64FB12}"/>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5" name="Freeform 57">
              <a:extLst>
                <a:ext uri="{FF2B5EF4-FFF2-40B4-BE49-F238E27FC236}">
                  <a16:creationId xmlns:a16="http://schemas.microsoft.com/office/drawing/2014/main" id="{C54B15DF-E6D7-4531-BBF7-8FF9AA9A4B2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6" name="Freeform 58">
              <a:extLst>
                <a:ext uri="{FF2B5EF4-FFF2-40B4-BE49-F238E27FC236}">
                  <a16:creationId xmlns:a16="http://schemas.microsoft.com/office/drawing/2014/main" id="{4D304613-492C-427C-A02E-E05ACE6B32E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7" name="Freeform 59">
              <a:extLst>
                <a:ext uri="{FF2B5EF4-FFF2-40B4-BE49-F238E27FC236}">
                  <a16:creationId xmlns:a16="http://schemas.microsoft.com/office/drawing/2014/main" id="{52AED092-BCE9-47D3-8D39-F2C4684C6122}"/>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8" name="Freeform 60">
              <a:extLst>
                <a:ext uri="{FF2B5EF4-FFF2-40B4-BE49-F238E27FC236}">
                  <a16:creationId xmlns:a16="http://schemas.microsoft.com/office/drawing/2014/main" id="{E9BCC919-A30E-4FA5-91D6-D4CA02EF0948}"/>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9" name="Freeform 61">
              <a:extLst>
                <a:ext uri="{FF2B5EF4-FFF2-40B4-BE49-F238E27FC236}">
                  <a16:creationId xmlns:a16="http://schemas.microsoft.com/office/drawing/2014/main" id="{6CFE3E2A-8488-4AFD-ABAE-938C82F3797D}"/>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0" name="Freeform 62">
              <a:extLst>
                <a:ext uri="{FF2B5EF4-FFF2-40B4-BE49-F238E27FC236}">
                  <a16:creationId xmlns:a16="http://schemas.microsoft.com/office/drawing/2014/main" id="{AE6E86CC-9825-414A-B885-AD3D5F84D60F}"/>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11052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C-Discovery">
    <p:spTree>
      <p:nvGrpSpPr>
        <p:cNvPr id="1" name=""/>
        <p:cNvGrpSpPr/>
        <p:nvPr/>
      </p:nvGrpSpPr>
      <p:grpSpPr>
        <a:xfrm>
          <a:off x="0" y="0"/>
          <a:ext cx="0" cy="0"/>
          <a:chOff x="0" y="0"/>
          <a:chExt cx="0" cy="0"/>
        </a:xfrm>
      </p:grpSpPr>
      <p:sp>
        <p:nvSpPr>
          <p:cNvPr id="71" name="Background">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F56098F5-F6EA-43BB-A0E5-D680276E62C4}"/>
              </a:ext>
            </a:extLst>
          </p:cNvPr>
          <p:cNvSpPr>
            <a:spLocks noGrp="1"/>
          </p:cNvSpPr>
          <p:nvPr>
            <p:ph type="title" hasCustomPrompt="1"/>
          </p:nvPr>
        </p:nvSpPr>
        <p:spPr>
          <a:xfrm>
            <a:off x="500400" y="2487600"/>
            <a:ext cx="6001200" cy="887360"/>
          </a:xfrm>
        </p:spPr>
        <p:txBody>
          <a:bodyPr tIns="90000" bIns="90000" anchor="t"/>
          <a:lstStyle>
            <a:lvl1pPr>
              <a:lnSpc>
                <a:spcPct val="100000"/>
              </a:lnSpc>
              <a:defRPr sz="3800"/>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5999291"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4"/>
                </a:solidFill>
                <a:latin typeface="+mn-lt"/>
              </a:defRPr>
            </a:lvl1pPr>
            <a:lvl2pPr marL="0" indent="0" algn="l">
              <a:spcBef>
                <a:spcPts val="2400"/>
              </a:spcBef>
              <a:buNone/>
              <a:defRPr sz="2000" b="1">
                <a:solidFill>
                  <a:schemeClr val="accent4"/>
                </a:solidFill>
              </a:defRPr>
            </a:lvl2pPr>
            <a:lvl3pPr marL="0" indent="0" algn="l">
              <a:buNone/>
              <a:defRPr sz="1800">
                <a:solidFill>
                  <a:schemeClr val="accent4"/>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4"/>
                </a:solidFill>
              </a:defRPr>
            </a:lvl9pPr>
          </a:lstStyle>
          <a:p>
            <a:pPr lvl="1"/>
            <a:r>
              <a:rPr lang="en-AU" noProof="0"/>
              <a:t>Two</a:t>
            </a:r>
          </a:p>
          <a:p>
            <a:pPr lvl="2"/>
            <a:r>
              <a:rPr lang="en-AU" noProof="0"/>
              <a:t>Three</a:t>
            </a:r>
          </a:p>
          <a:p>
            <a:pPr lvl="8"/>
            <a:r>
              <a:rPr lang="en-AU" noProof="0"/>
              <a:t>four</a:t>
            </a:r>
          </a:p>
        </p:txBody>
      </p:sp>
      <p:sp>
        <p:nvSpPr>
          <p:cNvPr id="78" name="Text Placeholder 140">
            <a:extLst>
              <a:ext uri="{FF2B5EF4-FFF2-40B4-BE49-F238E27FC236}">
                <a16:creationId xmlns:a16="http://schemas.microsoft.com/office/drawing/2014/main" id="{4CE4066F-5CB1-43C1-8385-16A6CA0296AF}"/>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70" name="Freeform: Shape 69">
            <a:extLst>
              <a:ext uri="{FF2B5EF4-FFF2-40B4-BE49-F238E27FC236}">
                <a16:creationId xmlns:a16="http://schemas.microsoft.com/office/drawing/2014/main" id="{BABC578D-5081-452E-A28F-C835C1DA64A1}"/>
              </a:ext>
              <a:ext uri="{C183D7F6-B498-43B3-948B-1728B52AA6E4}">
                <adec:decorative xmlns:adec="http://schemas.microsoft.com/office/drawing/2017/decorative" val="1"/>
              </a:ext>
            </a:extLst>
          </p:cNvPr>
          <p:cNvSpPr/>
          <p:nvPr userDrawn="1"/>
        </p:nvSpPr>
        <p:spPr>
          <a:xfrm>
            <a:off x="6499358" y="-1"/>
            <a:ext cx="5704638" cy="6879660"/>
          </a:xfrm>
          <a:custGeom>
            <a:avLst/>
            <a:gdLst>
              <a:gd name="connsiteX0" fmla="*/ 1684339 w 5704638"/>
              <a:gd name="connsiteY0" fmla="*/ 0 h 6879660"/>
              <a:gd name="connsiteX1" fmla="*/ 5704638 w 5704638"/>
              <a:gd name="connsiteY1" fmla="*/ 0 h 6879660"/>
              <a:gd name="connsiteX2" fmla="*/ 5704638 w 5704638"/>
              <a:gd name="connsiteY2" fmla="*/ 6879660 h 6879660"/>
              <a:gd name="connsiteX3" fmla="*/ 1684339 w 5704638"/>
              <a:gd name="connsiteY3" fmla="*/ 6879660 h 6879660"/>
              <a:gd name="connsiteX4" fmla="*/ 0 w 5704638"/>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638" h="6879660">
                <a:moveTo>
                  <a:pt x="1684339" y="0"/>
                </a:moveTo>
                <a:lnTo>
                  <a:pt x="5704638" y="0"/>
                </a:lnTo>
                <a:lnTo>
                  <a:pt x="5704638" y="6879660"/>
                </a:lnTo>
                <a:lnTo>
                  <a:pt x="1684339" y="6879660"/>
                </a:lnTo>
                <a:lnTo>
                  <a:pt x="0" y="6437231"/>
                </a:lnTo>
                <a:close/>
              </a:path>
            </a:pathLst>
          </a:custGeom>
          <a:blipFill>
            <a:blip r:embed="rId2" cstate="screen">
              <a:extLst>
                <a:ext uri="{28A0092B-C50C-407E-A947-70E740481C1C}">
                  <a14:useLocalDpi xmlns:a14="http://schemas.microsoft.com/office/drawing/2010/main"/>
                </a:ext>
              </a:extLst>
            </a:blip>
            <a:srcRect/>
            <a:stretch>
              <a:fillRect l="-60928" t="-30644" r="-107570" b="-266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 Placeholder 135">
            <a:extLst>
              <a:ext uri="{FF2B5EF4-FFF2-40B4-BE49-F238E27FC236}">
                <a16:creationId xmlns:a16="http://schemas.microsoft.com/office/drawing/2014/main" id="{7C590671-A7C1-4FD2-8937-335D342E216E}"/>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131" name="Logo" descr="The University of Melbourne logo">
            <a:extLst>
              <a:ext uri="{FF2B5EF4-FFF2-40B4-BE49-F238E27FC236}">
                <a16:creationId xmlns:a16="http://schemas.microsoft.com/office/drawing/2014/main" id="{952F8D34-531B-4437-B768-1A058C4F580B}"/>
              </a:ext>
            </a:extLst>
          </p:cNvPr>
          <p:cNvGrpSpPr>
            <a:grpSpLocks noChangeAspect="1"/>
          </p:cNvGrpSpPr>
          <p:nvPr userDrawn="1"/>
        </p:nvGrpSpPr>
        <p:grpSpPr bwMode="auto">
          <a:xfrm>
            <a:off x="607255" y="616633"/>
            <a:ext cx="1256780" cy="1260000"/>
            <a:chOff x="2864" y="1181"/>
            <a:chExt cx="1952" cy="1957"/>
          </a:xfrm>
          <a:blipFill>
            <a:blip r:embed="rId3"/>
            <a:stretch>
              <a:fillRect/>
            </a:stretch>
          </a:blipFill>
        </p:grpSpPr>
        <p:sp>
          <p:nvSpPr>
            <p:cNvPr id="132" name="AutoShape 3">
              <a:extLst>
                <a:ext uri="{FF2B5EF4-FFF2-40B4-BE49-F238E27FC236}">
                  <a16:creationId xmlns:a16="http://schemas.microsoft.com/office/drawing/2014/main" id="{BBEC651D-9DEC-4A01-B480-D5E4B2FC2902}"/>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3" name="Rectangle 5">
              <a:extLst>
                <a:ext uri="{FF2B5EF4-FFF2-40B4-BE49-F238E27FC236}">
                  <a16:creationId xmlns:a16="http://schemas.microsoft.com/office/drawing/2014/main" id="{8AC4D9D0-269C-4ACF-BF70-19CF3F874F7A}"/>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4" name="Freeform 6">
              <a:extLst>
                <a:ext uri="{FF2B5EF4-FFF2-40B4-BE49-F238E27FC236}">
                  <a16:creationId xmlns:a16="http://schemas.microsoft.com/office/drawing/2014/main" id="{78D091DD-3D29-4E85-A4F2-B1EF7381554E}"/>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5" name="Freeform 7">
              <a:extLst>
                <a:ext uri="{FF2B5EF4-FFF2-40B4-BE49-F238E27FC236}">
                  <a16:creationId xmlns:a16="http://schemas.microsoft.com/office/drawing/2014/main" id="{41F39217-4860-4557-92E4-3744C451F05F}"/>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6" name="Freeform 8">
              <a:extLst>
                <a:ext uri="{FF2B5EF4-FFF2-40B4-BE49-F238E27FC236}">
                  <a16:creationId xmlns:a16="http://schemas.microsoft.com/office/drawing/2014/main" id="{E8E8E316-21E4-4CC2-ADF5-C4F81235C3D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7" name="Freeform 9">
              <a:extLst>
                <a:ext uri="{FF2B5EF4-FFF2-40B4-BE49-F238E27FC236}">
                  <a16:creationId xmlns:a16="http://schemas.microsoft.com/office/drawing/2014/main" id="{1D3C1F05-2CE2-4C38-A4B0-481C61982A15}"/>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8" name="Freeform 10">
              <a:extLst>
                <a:ext uri="{FF2B5EF4-FFF2-40B4-BE49-F238E27FC236}">
                  <a16:creationId xmlns:a16="http://schemas.microsoft.com/office/drawing/2014/main" id="{B93800B0-DBA3-4D0A-9F1B-C254419B3566}"/>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9" name="Freeform 11">
              <a:extLst>
                <a:ext uri="{FF2B5EF4-FFF2-40B4-BE49-F238E27FC236}">
                  <a16:creationId xmlns:a16="http://schemas.microsoft.com/office/drawing/2014/main" id="{DA73D27E-D033-4C84-A492-8DAC896B6EE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1" name="Freeform 12">
              <a:extLst>
                <a:ext uri="{FF2B5EF4-FFF2-40B4-BE49-F238E27FC236}">
                  <a16:creationId xmlns:a16="http://schemas.microsoft.com/office/drawing/2014/main" id="{74F6F1BE-8465-4B37-9FA1-D0E1A2E48B14}"/>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2" name="Freeform 13">
              <a:extLst>
                <a:ext uri="{FF2B5EF4-FFF2-40B4-BE49-F238E27FC236}">
                  <a16:creationId xmlns:a16="http://schemas.microsoft.com/office/drawing/2014/main" id="{9EE5749B-5072-41F9-A57E-284E0A604655}"/>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3" name="Freeform 14">
              <a:extLst>
                <a:ext uri="{FF2B5EF4-FFF2-40B4-BE49-F238E27FC236}">
                  <a16:creationId xmlns:a16="http://schemas.microsoft.com/office/drawing/2014/main" id="{2DBB559A-8AB1-47CF-9594-70FFFF07DF4E}"/>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4" name="Freeform 15">
              <a:extLst>
                <a:ext uri="{FF2B5EF4-FFF2-40B4-BE49-F238E27FC236}">
                  <a16:creationId xmlns:a16="http://schemas.microsoft.com/office/drawing/2014/main" id="{EF6A068B-18BA-48B7-AC57-2231ED0F0A3C}"/>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5" name="Freeform 16">
              <a:extLst>
                <a:ext uri="{FF2B5EF4-FFF2-40B4-BE49-F238E27FC236}">
                  <a16:creationId xmlns:a16="http://schemas.microsoft.com/office/drawing/2014/main" id="{AF34F4D6-E742-4530-A1D5-8CBF297CFE8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6" name="Freeform 17">
              <a:extLst>
                <a:ext uri="{FF2B5EF4-FFF2-40B4-BE49-F238E27FC236}">
                  <a16:creationId xmlns:a16="http://schemas.microsoft.com/office/drawing/2014/main" id="{FAD1CA84-23AF-476C-9991-F757AE0651DE}"/>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7" name="Freeform 18">
              <a:extLst>
                <a:ext uri="{FF2B5EF4-FFF2-40B4-BE49-F238E27FC236}">
                  <a16:creationId xmlns:a16="http://schemas.microsoft.com/office/drawing/2014/main" id="{ACAEC108-E142-43B0-8B21-F856F93881FE}"/>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8" name="Freeform 19">
              <a:extLst>
                <a:ext uri="{FF2B5EF4-FFF2-40B4-BE49-F238E27FC236}">
                  <a16:creationId xmlns:a16="http://schemas.microsoft.com/office/drawing/2014/main" id="{C85C54C2-C1F3-4F46-AA95-330CA1FBCCC4}"/>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49" name="Freeform 20">
              <a:extLst>
                <a:ext uri="{FF2B5EF4-FFF2-40B4-BE49-F238E27FC236}">
                  <a16:creationId xmlns:a16="http://schemas.microsoft.com/office/drawing/2014/main" id="{DE512848-C980-40EA-8C56-CE3DC8433DB6}"/>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0" name="Rectangle 21">
              <a:extLst>
                <a:ext uri="{FF2B5EF4-FFF2-40B4-BE49-F238E27FC236}">
                  <a16:creationId xmlns:a16="http://schemas.microsoft.com/office/drawing/2014/main" id="{41E59601-BD60-43C2-A624-31E8A46608AB}"/>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1" name="Freeform 22">
              <a:extLst>
                <a:ext uri="{FF2B5EF4-FFF2-40B4-BE49-F238E27FC236}">
                  <a16:creationId xmlns:a16="http://schemas.microsoft.com/office/drawing/2014/main" id="{2FC897BB-D4BC-4B93-BD1F-3FCB8A51B70E}"/>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2" name="Freeform 23">
              <a:extLst>
                <a:ext uri="{FF2B5EF4-FFF2-40B4-BE49-F238E27FC236}">
                  <a16:creationId xmlns:a16="http://schemas.microsoft.com/office/drawing/2014/main" id="{37CB6FDA-B6C4-4A87-9AEB-E2CC7686960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3" name="Freeform 24">
              <a:extLst>
                <a:ext uri="{FF2B5EF4-FFF2-40B4-BE49-F238E27FC236}">
                  <a16:creationId xmlns:a16="http://schemas.microsoft.com/office/drawing/2014/main" id="{9EB636E2-EA73-47E1-B9D1-41B5E1183AD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4" name="Freeform 25">
              <a:extLst>
                <a:ext uri="{FF2B5EF4-FFF2-40B4-BE49-F238E27FC236}">
                  <a16:creationId xmlns:a16="http://schemas.microsoft.com/office/drawing/2014/main" id="{A1D24BE6-E7F9-419E-9038-34878217484C}"/>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5" name="Freeform 26">
              <a:extLst>
                <a:ext uri="{FF2B5EF4-FFF2-40B4-BE49-F238E27FC236}">
                  <a16:creationId xmlns:a16="http://schemas.microsoft.com/office/drawing/2014/main" id="{03218CF4-4C2B-499B-A778-31F5E5F57B84}"/>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6" name="Freeform 27">
              <a:extLst>
                <a:ext uri="{FF2B5EF4-FFF2-40B4-BE49-F238E27FC236}">
                  <a16:creationId xmlns:a16="http://schemas.microsoft.com/office/drawing/2014/main" id="{173799A0-ECB5-493E-9E49-2EA45E424862}"/>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7" name="Freeform 28">
              <a:extLst>
                <a:ext uri="{FF2B5EF4-FFF2-40B4-BE49-F238E27FC236}">
                  <a16:creationId xmlns:a16="http://schemas.microsoft.com/office/drawing/2014/main" id="{33E96A3F-7E78-4890-94D5-D7E3CB3B23F5}"/>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8" name="Freeform 29">
              <a:extLst>
                <a:ext uri="{FF2B5EF4-FFF2-40B4-BE49-F238E27FC236}">
                  <a16:creationId xmlns:a16="http://schemas.microsoft.com/office/drawing/2014/main" id="{531E9948-2329-4042-8C88-955E4DCDD740}"/>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59" name="Freeform 30">
              <a:extLst>
                <a:ext uri="{FF2B5EF4-FFF2-40B4-BE49-F238E27FC236}">
                  <a16:creationId xmlns:a16="http://schemas.microsoft.com/office/drawing/2014/main" id="{54F08FC5-B24A-449D-BFE5-234C81F9D5C8}"/>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0" name="Freeform 31">
              <a:extLst>
                <a:ext uri="{FF2B5EF4-FFF2-40B4-BE49-F238E27FC236}">
                  <a16:creationId xmlns:a16="http://schemas.microsoft.com/office/drawing/2014/main" id="{FE60F094-8651-44F7-800A-5C5878936E8F}"/>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1" name="Freeform 32">
              <a:extLst>
                <a:ext uri="{FF2B5EF4-FFF2-40B4-BE49-F238E27FC236}">
                  <a16:creationId xmlns:a16="http://schemas.microsoft.com/office/drawing/2014/main" id="{97B6F0CB-D65A-4FE1-82D0-C900FE691B92}"/>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2" name="Freeform 34">
              <a:extLst>
                <a:ext uri="{FF2B5EF4-FFF2-40B4-BE49-F238E27FC236}">
                  <a16:creationId xmlns:a16="http://schemas.microsoft.com/office/drawing/2014/main" id="{C5EA344F-8008-488F-91D7-61F621AFAF2B}"/>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3" name="Freeform 35">
              <a:extLst>
                <a:ext uri="{FF2B5EF4-FFF2-40B4-BE49-F238E27FC236}">
                  <a16:creationId xmlns:a16="http://schemas.microsoft.com/office/drawing/2014/main" id="{E3D1E55F-4B1E-4DF3-A491-0D8570B2984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4" name="Freeform 36">
              <a:extLst>
                <a:ext uri="{FF2B5EF4-FFF2-40B4-BE49-F238E27FC236}">
                  <a16:creationId xmlns:a16="http://schemas.microsoft.com/office/drawing/2014/main" id="{E873DE5C-24B0-4BF4-8297-4BA1E4AAFFB1}"/>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5" name="Freeform 37">
              <a:extLst>
                <a:ext uri="{FF2B5EF4-FFF2-40B4-BE49-F238E27FC236}">
                  <a16:creationId xmlns:a16="http://schemas.microsoft.com/office/drawing/2014/main" id="{0CB938A8-5CF0-4C5E-984C-0CAEB0C3E27D}"/>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6" name="Freeform 38">
              <a:extLst>
                <a:ext uri="{FF2B5EF4-FFF2-40B4-BE49-F238E27FC236}">
                  <a16:creationId xmlns:a16="http://schemas.microsoft.com/office/drawing/2014/main" id="{78EBBE71-A1CC-4107-AFCC-83E067E57648}"/>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7" name="Freeform 39">
              <a:extLst>
                <a:ext uri="{FF2B5EF4-FFF2-40B4-BE49-F238E27FC236}">
                  <a16:creationId xmlns:a16="http://schemas.microsoft.com/office/drawing/2014/main" id="{188683EF-DA3F-456E-A35D-B703C1D05321}"/>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8" name="Freeform 40">
              <a:extLst>
                <a:ext uri="{FF2B5EF4-FFF2-40B4-BE49-F238E27FC236}">
                  <a16:creationId xmlns:a16="http://schemas.microsoft.com/office/drawing/2014/main" id="{67455D6C-9F5E-48F6-9D90-B3BF88850F42}"/>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69" name="Freeform 41">
              <a:extLst>
                <a:ext uri="{FF2B5EF4-FFF2-40B4-BE49-F238E27FC236}">
                  <a16:creationId xmlns:a16="http://schemas.microsoft.com/office/drawing/2014/main" id="{2049801F-BD8D-4E9D-AAEA-FAFAAC41C841}"/>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0" name="Freeform 42">
              <a:extLst>
                <a:ext uri="{FF2B5EF4-FFF2-40B4-BE49-F238E27FC236}">
                  <a16:creationId xmlns:a16="http://schemas.microsoft.com/office/drawing/2014/main" id="{05096163-0CFF-4224-8C90-BA89F552F8CA}"/>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1" name="Freeform 43">
              <a:extLst>
                <a:ext uri="{FF2B5EF4-FFF2-40B4-BE49-F238E27FC236}">
                  <a16:creationId xmlns:a16="http://schemas.microsoft.com/office/drawing/2014/main" id="{F9AE60ED-4BD6-40E5-A3C9-CDC44B29DFA4}"/>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2" name="Freeform 44">
              <a:extLst>
                <a:ext uri="{FF2B5EF4-FFF2-40B4-BE49-F238E27FC236}">
                  <a16:creationId xmlns:a16="http://schemas.microsoft.com/office/drawing/2014/main" id="{DA4117E0-3B90-46EB-B97A-0867BD9DA1EE}"/>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3" name="Freeform 45">
              <a:extLst>
                <a:ext uri="{FF2B5EF4-FFF2-40B4-BE49-F238E27FC236}">
                  <a16:creationId xmlns:a16="http://schemas.microsoft.com/office/drawing/2014/main" id="{761EEC17-AA04-4CC5-B696-C93A624A73AE}"/>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4" name="Freeform 46">
              <a:extLst>
                <a:ext uri="{FF2B5EF4-FFF2-40B4-BE49-F238E27FC236}">
                  <a16:creationId xmlns:a16="http://schemas.microsoft.com/office/drawing/2014/main" id="{19E01E8B-2F3E-4806-9747-A9FD6D7CAB0C}"/>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5" name="Freeform 47">
              <a:extLst>
                <a:ext uri="{FF2B5EF4-FFF2-40B4-BE49-F238E27FC236}">
                  <a16:creationId xmlns:a16="http://schemas.microsoft.com/office/drawing/2014/main" id="{31CE3624-CAB2-42C8-A51A-24F5AB0888CC}"/>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6" name="Freeform 48">
              <a:extLst>
                <a:ext uri="{FF2B5EF4-FFF2-40B4-BE49-F238E27FC236}">
                  <a16:creationId xmlns:a16="http://schemas.microsoft.com/office/drawing/2014/main" id="{6046A1D0-D1B4-4EA9-B279-0BB0EB50C4FE}"/>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7" name="Freeform 49">
              <a:extLst>
                <a:ext uri="{FF2B5EF4-FFF2-40B4-BE49-F238E27FC236}">
                  <a16:creationId xmlns:a16="http://schemas.microsoft.com/office/drawing/2014/main" id="{D4B7AB6C-F51F-4D3C-B7AD-C1C1D664E317}"/>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8" name="Freeform 50">
              <a:extLst>
                <a:ext uri="{FF2B5EF4-FFF2-40B4-BE49-F238E27FC236}">
                  <a16:creationId xmlns:a16="http://schemas.microsoft.com/office/drawing/2014/main" id="{8E10AC4C-338C-4C57-B1AE-E90AD682072D}"/>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79" name="Freeform 51">
              <a:extLst>
                <a:ext uri="{FF2B5EF4-FFF2-40B4-BE49-F238E27FC236}">
                  <a16:creationId xmlns:a16="http://schemas.microsoft.com/office/drawing/2014/main" id="{34BF4F08-8DEC-4C2B-A2AF-788F7F1E4803}"/>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0" name="Freeform 52">
              <a:extLst>
                <a:ext uri="{FF2B5EF4-FFF2-40B4-BE49-F238E27FC236}">
                  <a16:creationId xmlns:a16="http://schemas.microsoft.com/office/drawing/2014/main" id="{CFAEED60-DD64-46E7-8E79-CE50C14F1A69}"/>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1" name="Freeform 53">
              <a:extLst>
                <a:ext uri="{FF2B5EF4-FFF2-40B4-BE49-F238E27FC236}">
                  <a16:creationId xmlns:a16="http://schemas.microsoft.com/office/drawing/2014/main" id="{71261761-F990-43CC-844E-2C0A2477EF5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2" name="Freeform 54">
              <a:extLst>
                <a:ext uri="{FF2B5EF4-FFF2-40B4-BE49-F238E27FC236}">
                  <a16:creationId xmlns:a16="http://schemas.microsoft.com/office/drawing/2014/main" id="{D4D822F0-487A-41CD-89A2-BFEAF94DA3A6}"/>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3" name="Freeform 55">
              <a:extLst>
                <a:ext uri="{FF2B5EF4-FFF2-40B4-BE49-F238E27FC236}">
                  <a16:creationId xmlns:a16="http://schemas.microsoft.com/office/drawing/2014/main" id="{64127AD4-1815-4284-AA88-8E4CBE2BEB06}"/>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4" name="Freeform 56">
              <a:extLst>
                <a:ext uri="{FF2B5EF4-FFF2-40B4-BE49-F238E27FC236}">
                  <a16:creationId xmlns:a16="http://schemas.microsoft.com/office/drawing/2014/main" id="{BD21305C-D290-41CE-8BC3-99457C64FB12}"/>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5" name="Freeform 57">
              <a:extLst>
                <a:ext uri="{FF2B5EF4-FFF2-40B4-BE49-F238E27FC236}">
                  <a16:creationId xmlns:a16="http://schemas.microsoft.com/office/drawing/2014/main" id="{C54B15DF-E6D7-4531-BBF7-8FF9AA9A4B2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6" name="Freeform 58">
              <a:extLst>
                <a:ext uri="{FF2B5EF4-FFF2-40B4-BE49-F238E27FC236}">
                  <a16:creationId xmlns:a16="http://schemas.microsoft.com/office/drawing/2014/main" id="{4D304613-492C-427C-A02E-E05ACE6B32E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7" name="Freeform 59">
              <a:extLst>
                <a:ext uri="{FF2B5EF4-FFF2-40B4-BE49-F238E27FC236}">
                  <a16:creationId xmlns:a16="http://schemas.microsoft.com/office/drawing/2014/main" id="{52AED092-BCE9-47D3-8D39-F2C4684C6122}"/>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8" name="Freeform 60">
              <a:extLst>
                <a:ext uri="{FF2B5EF4-FFF2-40B4-BE49-F238E27FC236}">
                  <a16:creationId xmlns:a16="http://schemas.microsoft.com/office/drawing/2014/main" id="{E9BCC919-A30E-4FA5-91D6-D4CA02EF0948}"/>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9" name="Freeform 61">
              <a:extLst>
                <a:ext uri="{FF2B5EF4-FFF2-40B4-BE49-F238E27FC236}">
                  <a16:creationId xmlns:a16="http://schemas.microsoft.com/office/drawing/2014/main" id="{6CFE3E2A-8488-4AFD-ABAE-938C82F3797D}"/>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0" name="Freeform 62">
              <a:extLst>
                <a:ext uri="{FF2B5EF4-FFF2-40B4-BE49-F238E27FC236}">
                  <a16:creationId xmlns:a16="http://schemas.microsoft.com/office/drawing/2014/main" id="{AE6E86CC-9825-414A-B885-AD3D5F84D60F}"/>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3988987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5" name="Title 4">
            <a:extLst>
              <a:ext uri="{FF2B5EF4-FFF2-40B4-BE49-F238E27FC236}">
                <a16:creationId xmlns:a16="http://schemas.microsoft.com/office/drawing/2014/main" id="{1A87BD24-5530-4834-93EF-C8CA45D687E7}"/>
              </a:ext>
            </a:extLst>
          </p:cNvPr>
          <p:cNvSpPr>
            <a:spLocks noGrp="1"/>
          </p:cNvSpPr>
          <p:nvPr>
            <p:ph type="title" hasCustomPrompt="1"/>
          </p:nvPr>
        </p:nvSpPr>
        <p:spPr>
          <a:xfrm>
            <a:off x="500400" y="2527200"/>
            <a:ext cx="4773600" cy="887360"/>
          </a:xfrm>
        </p:spPr>
        <p:txBody>
          <a:bodyPr tIns="90000" bIns="90000" anchor="t"/>
          <a:lstStyle>
            <a:lvl1pPr>
              <a:lnSpc>
                <a:spcPct val="100000"/>
              </a:lnSpc>
              <a:defRPr sz="3800">
                <a:solidFill>
                  <a:schemeClr val="bg2"/>
                </a:solidFill>
              </a:defRPr>
            </a:lvl1pPr>
          </a:lstStyle>
          <a:p>
            <a:r>
              <a:rPr lang="en-US"/>
              <a:t>Thank you</a:t>
            </a:r>
            <a:endParaRPr lang="en-AU"/>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4772203" cy="12348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500"/>
              </a:spcBef>
              <a:spcAft>
                <a:spcPts val="0"/>
              </a:spcAft>
              <a:buNone/>
              <a:defRPr sz="2000" b="1">
                <a:solidFill>
                  <a:schemeClr val="accent2"/>
                </a:solidFill>
                <a:latin typeface="+mn-lt"/>
              </a:defRPr>
            </a:lvl1pPr>
            <a:lvl2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sz="2000" b="0">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AU" noProof="0"/>
              <a:t>Click to add subtitle</a:t>
            </a:r>
          </a:p>
          <a:p>
            <a:pPr lvl="1"/>
            <a:r>
              <a:rPr lang="en-AU" noProof="0"/>
              <a:t>Two</a:t>
            </a:r>
          </a:p>
          <a:p>
            <a:pPr lvl="2"/>
            <a:r>
              <a:rPr lang="en-AU" noProof="0"/>
              <a:t>Three</a:t>
            </a:r>
          </a:p>
          <a:p>
            <a:pPr lvl="8"/>
            <a:r>
              <a:rPr lang="en-AU" noProof="0"/>
              <a:t>four</a:t>
            </a:r>
          </a:p>
        </p:txBody>
      </p:sp>
      <p:sp>
        <p:nvSpPr>
          <p:cNvPr id="68" name="Text Placeholder 140">
            <a:extLst>
              <a:ext uri="{FF2B5EF4-FFF2-40B4-BE49-F238E27FC236}">
                <a16:creationId xmlns:a16="http://schemas.microsoft.com/office/drawing/2014/main" id="{0240AC5B-4C6A-426A-B2D7-877F8935F418}"/>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39" name="Picture Placeholder 138">
            <a:extLst>
              <a:ext uri="{FF2B5EF4-FFF2-40B4-BE49-F238E27FC236}">
                <a16:creationId xmlns:a16="http://schemas.microsoft.com/office/drawing/2014/main" id="{D87FD7A2-8AF9-450B-AA84-809A435321D8}"/>
              </a:ext>
              <a:ext uri="{C183D7F6-B498-43B3-948B-1728B52AA6E4}">
                <adec:decorative xmlns:adec="http://schemas.microsoft.com/office/drawing/2017/decorative" val="1"/>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360000" tIns="360000" rIns="360000" bIns="360000">
            <a:noAutofit/>
          </a:bodyPr>
          <a:lstStyle>
            <a:lvl1pPr algn="r">
              <a:defRPr sz="1600">
                <a:solidFill>
                  <a:schemeClr val="tx1">
                    <a:lumMod val="50000"/>
                    <a:lumOff val="50000"/>
                  </a:schemeClr>
                </a:solidFill>
              </a:defRPr>
            </a:lvl1pPr>
          </a:lstStyle>
          <a:p>
            <a:r>
              <a:rPr lang="en-AU" noProof="0"/>
              <a:t>  </a:t>
            </a:r>
          </a:p>
        </p:txBody>
      </p:sp>
      <p:sp>
        <p:nvSpPr>
          <p:cNvPr id="69" name="Text Placeholder 135">
            <a:extLst>
              <a:ext uri="{FF2B5EF4-FFF2-40B4-BE49-F238E27FC236}">
                <a16:creationId xmlns:a16="http://schemas.microsoft.com/office/drawing/2014/main" id="{E5A84B8F-F202-4882-842F-83827F0172A4}"/>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70" name="Logo" descr="The University of Melbourne logo">
            <a:extLst>
              <a:ext uri="{FF2B5EF4-FFF2-40B4-BE49-F238E27FC236}">
                <a16:creationId xmlns:a16="http://schemas.microsoft.com/office/drawing/2014/main" id="{EC37A7B2-975C-4770-92F5-8992CA55725E}"/>
              </a:ext>
            </a:extLst>
          </p:cNvPr>
          <p:cNvGrpSpPr>
            <a:grpSpLocks noChangeAspect="1"/>
          </p:cNvGrpSpPr>
          <p:nvPr userDrawn="1"/>
        </p:nvGrpSpPr>
        <p:grpSpPr bwMode="auto">
          <a:xfrm>
            <a:off x="421066" y="453777"/>
            <a:ext cx="1662286" cy="1666547"/>
            <a:chOff x="2864" y="1181"/>
            <a:chExt cx="1952" cy="1957"/>
          </a:xfrm>
          <a:blipFill>
            <a:blip r:embed="rId3"/>
            <a:stretch>
              <a:fillRect/>
            </a:stretch>
          </a:blipFill>
        </p:grpSpPr>
        <p:sp>
          <p:nvSpPr>
            <p:cNvPr id="71" name="AutoShape 3">
              <a:extLst>
                <a:ext uri="{FF2B5EF4-FFF2-40B4-BE49-F238E27FC236}">
                  <a16:creationId xmlns:a16="http://schemas.microsoft.com/office/drawing/2014/main" id="{54F552E3-D38D-41BC-82E3-60C997948365}"/>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Rectangle 5">
              <a:extLst>
                <a:ext uri="{FF2B5EF4-FFF2-40B4-BE49-F238E27FC236}">
                  <a16:creationId xmlns:a16="http://schemas.microsoft.com/office/drawing/2014/main" id="{569FA1AE-C9C3-462F-A77A-B6BBCF918C9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6">
              <a:extLst>
                <a:ext uri="{FF2B5EF4-FFF2-40B4-BE49-F238E27FC236}">
                  <a16:creationId xmlns:a16="http://schemas.microsoft.com/office/drawing/2014/main" id="{6DB2EA32-9261-498B-830E-2FBDFA157F56}"/>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7">
              <a:extLst>
                <a:ext uri="{FF2B5EF4-FFF2-40B4-BE49-F238E27FC236}">
                  <a16:creationId xmlns:a16="http://schemas.microsoft.com/office/drawing/2014/main" id="{EFF73E3A-06C3-4974-93E2-696040A89754}"/>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8">
              <a:extLst>
                <a:ext uri="{FF2B5EF4-FFF2-40B4-BE49-F238E27FC236}">
                  <a16:creationId xmlns:a16="http://schemas.microsoft.com/office/drawing/2014/main" id="{C4DC2C60-02AB-49AD-B3DD-BBCF7166C835}"/>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9">
              <a:extLst>
                <a:ext uri="{FF2B5EF4-FFF2-40B4-BE49-F238E27FC236}">
                  <a16:creationId xmlns:a16="http://schemas.microsoft.com/office/drawing/2014/main" id="{30961497-8835-4080-AFE2-534351DE2631}"/>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0">
              <a:extLst>
                <a:ext uri="{FF2B5EF4-FFF2-40B4-BE49-F238E27FC236}">
                  <a16:creationId xmlns:a16="http://schemas.microsoft.com/office/drawing/2014/main" id="{E68F9C23-752D-42BE-A4E5-9B68536CDFD8}"/>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1">
              <a:extLst>
                <a:ext uri="{FF2B5EF4-FFF2-40B4-BE49-F238E27FC236}">
                  <a16:creationId xmlns:a16="http://schemas.microsoft.com/office/drawing/2014/main" id="{13FC5098-8507-4098-93FB-F2624FFC64E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2">
              <a:extLst>
                <a:ext uri="{FF2B5EF4-FFF2-40B4-BE49-F238E27FC236}">
                  <a16:creationId xmlns:a16="http://schemas.microsoft.com/office/drawing/2014/main" id="{7E5888E8-4F68-4921-8A2B-AEC299F6A1C2}"/>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3">
              <a:extLst>
                <a:ext uri="{FF2B5EF4-FFF2-40B4-BE49-F238E27FC236}">
                  <a16:creationId xmlns:a16="http://schemas.microsoft.com/office/drawing/2014/main" id="{B67C5942-8CB4-499B-AA8B-12470AC8A79E}"/>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4">
              <a:extLst>
                <a:ext uri="{FF2B5EF4-FFF2-40B4-BE49-F238E27FC236}">
                  <a16:creationId xmlns:a16="http://schemas.microsoft.com/office/drawing/2014/main" id="{7AD189ED-F890-4E02-8D27-6A3CE264891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5">
              <a:extLst>
                <a:ext uri="{FF2B5EF4-FFF2-40B4-BE49-F238E27FC236}">
                  <a16:creationId xmlns:a16="http://schemas.microsoft.com/office/drawing/2014/main" id="{A694629D-32D1-4504-B143-297920522C9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6">
              <a:extLst>
                <a:ext uri="{FF2B5EF4-FFF2-40B4-BE49-F238E27FC236}">
                  <a16:creationId xmlns:a16="http://schemas.microsoft.com/office/drawing/2014/main" id="{2412EA18-A215-4DFD-A0A6-2AD409F4818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17">
              <a:extLst>
                <a:ext uri="{FF2B5EF4-FFF2-40B4-BE49-F238E27FC236}">
                  <a16:creationId xmlns:a16="http://schemas.microsoft.com/office/drawing/2014/main" id="{C4E0E6D7-A2DC-410B-9822-C2D716A99AB3}"/>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6" name="Freeform 18">
              <a:extLst>
                <a:ext uri="{FF2B5EF4-FFF2-40B4-BE49-F238E27FC236}">
                  <a16:creationId xmlns:a16="http://schemas.microsoft.com/office/drawing/2014/main" id="{D7B7983B-BA78-4770-8F07-998CF704FD22}"/>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7" name="Freeform 19">
              <a:extLst>
                <a:ext uri="{FF2B5EF4-FFF2-40B4-BE49-F238E27FC236}">
                  <a16:creationId xmlns:a16="http://schemas.microsoft.com/office/drawing/2014/main" id="{A748B14A-0908-4434-A2E9-F3E4992B2044}"/>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Freeform 20">
              <a:extLst>
                <a:ext uri="{FF2B5EF4-FFF2-40B4-BE49-F238E27FC236}">
                  <a16:creationId xmlns:a16="http://schemas.microsoft.com/office/drawing/2014/main" id="{9A723747-6853-43C4-AAB4-C1C0C93D9934}"/>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Rectangle 21">
              <a:extLst>
                <a:ext uri="{FF2B5EF4-FFF2-40B4-BE49-F238E27FC236}">
                  <a16:creationId xmlns:a16="http://schemas.microsoft.com/office/drawing/2014/main" id="{135592F9-D2BB-451E-96FF-092A1EE1A3BE}"/>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2">
              <a:extLst>
                <a:ext uri="{FF2B5EF4-FFF2-40B4-BE49-F238E27FC236}">
                  <a16:creationId xmlns:a16="http://schemas.microsoft.com/office/drawing/2014/main" id="{745670F2-51EA-4EA7-A414-FB609C350ED5}"/>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3">
              <a:extLst>
                <a:ext uri="{FF2B5EF4-FFF2-40B4-BE49-F238E27FC236}">
                  <a16:creationId xmlns:a16="http://schemas.microsoft.com/office/drawing/2014/main" id="{99B68E36-21CB-49F9-8DAA-F892BB3F7740}"/>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4">
              <a:extLst>
                <a:ext uri="{FF2B5EF4-FFF2-40B4-BE49-F238E27FC236}">
                  <a16:creationId xmlns:a16="http://schemas.microsoft.com/office/drawing/2014/main" id="{F07D88E7-14BD-4576-AC88-8D241E6B93BF}"/>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5">
              <a:extLst>
                <a:ext uri="{FF2B5EF4-FFF2-40B4-BE49-F238E27FC236}">
                  <a16:creationId xmlns:a16="http://schemas.microsoft.com/office/drawing/2014/main" id="{BCAAAD9F-0A1F-49A6-A4DE-A5A523C54625}"/>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6">
              <a:extLst>
                <a:ext uri="{FF2B5EF4-FFF2-40B4-BE49-F238E27FC236}">
                  <a16:creationId xmlns:a16="http://schemas.microsoft.com/office/drawing/2014/main" id="{DA1B6F50-51ED-4149-9C09-11E80089776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7">
              <a:extLst>
                <a:ext uri="{FF2B5EF4-FFF2-40B4-BE49-F238E27FC236}">
                  <a16:creationId xmlns:a16="http://schemas.microsoft.com/office/drawing/2014/main" id="{0AC74EF2-F419-4368-912E-71A0EA81D8E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8">
              <a:extLst>
                <a:ext uri="{FF2B5EF4-FFF2-40B4-BE49-F238E27FC236}">
                  <a16:creationId xmlns:a16="http://schemas.microsoft.com/office/drawing/2014/main" id="{1C171149-6E4E-4D78-AB93-8E367FDD9F43}"/>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29">
              <a:extLst>
                <a:ext uri="{FF2B5EF4-FFF2-40B4-BE49-F238E27FC236}">
                  <a16:creationId xmlns:a16="http://schemas.microsoft.com/office/drawing/2014/main" id="{A815DF7B-E424-42AB-A6AB-634DA40688E4}"/>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0">
              <a:extLst>
                <a:ext uri="{FF2B5EF4-FFF2-40B4-BE49-F238E27FC236}">
                  <a16:creationId xmlns:a16="http://schemas.microsoft.com/office/drawing/2014/main" id="{66BD8C37-8BC5-45CD-B87D-5AFE1A70DC26}"/>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1">
              <a:extLst>
                <a:ext uri="{FF2B5EF4-FFF2-40B4-BE49-F238E27FC236}">
                  <a16:creationId xmlns:a16="http://schemas.microsoft.com/office/drawing/2014/main" id="{2CEB33A3-B63A-4808-96DD-C5F24BF9ACFD}"/>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2">
              <a:extLst>
                <a:ext uri="{FF2B5EF4-FFF2-40B4-BE49-F238E27FC236}">
                  <a16:creationId xmlns:a16="http://schemas.microsoft.com/office/drawing/2014/main" id="{C313A88E-E4EB-47A3-9504-3CBEC9DA2963}"/>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4">
              <a:extLst>
                <a:ext uri="{FF2B5EF4-FFF2-40B4-BE49-F238E27FC236}">
                  <a16:creationId xmlns:a16="http://schemas.microsoft.com/office/drawing/2014/main" id="{56F05306-E858-4AD6-9044-0829EB27D9AA}"/>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5">
              <a:extLst>
                <a:ext uri="{FF2B5EF4-FFF2-40B4-BE49-F238E27FC236}">
                  <a16:creationId xmlns:a16="http://schemas.microsoft.com/office/drawing/2014/main" id="{32901447-608B-4121-B7E4-6FCEAEA2508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6">
              <a:extLst>
                <a:ext uri="{FF2B5EF4-FFF2-40B4-BE49-F238E27FC236}">
                  <a16:creationId xmlns:a16="http://schemas.microsoft.com/office/drawing/2014/main" id="{39190006-5196-47DB-99AE-94D3B7F0459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7">
              <a:extLst>
                <a:ext uri="{FF2B5EF4-FFF2-40B4-BE49-F238E27FC236}">
                  <a16:creationId xmlns:a16="http://schemas.microsoft.com/office/drawing/2014/main" id="{8604054B-C93B-45A8-AB0E-E4348614520B}"/>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8">
              <a:extLst>
                <a:ext uri="{FF2B5EF4-FFF2-40B4-BE49-F238E27FC236}">
                  <a16:creationId xmlns:a16="http://schemas.microsoft.com/office/drawing/2014/main" id="{D0EFF960-9F83-4FFE-BF82-B52577442D3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39">
              <a:extLst>
                <a:ext uri="{FF2B5EF4-FFF2-40B4-BE49-F238E27FC236}">
                  <a16:creationId xmlns:a16="http://schemas.microsoft.com/office/drawing/2014/main" id="{99D3D888-B3BA-4D97-B256-1108E2C3F2E3}"/>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0">
              <a:extLst>
                <a:ext uri="{FF2B5EF4-FFF2-40B4-BE49-F238E27FC236}">
                  <a16:creationId xmlns:a16="http://schemas.microsoft.com/office/drawing/2014/main" id="{7F59FA3C-1276-422B-80A8-04EF5B7FFB3B}"/>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1">
              <a:extLst>
                <a:ext uri="{FF2B5EF4-FFF2-40B4-BE49-F238E27FC236}">
                  <a16:creationId xmlns:a16="http://schemas.microsoft.com/office/drawing/2014/main" id="{0F1A5475-0A1C-4B1A-97EC-5E3CD806750C}"/>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2">
              <a:extLst>
                <a:ext uri="{FF2B5EF4-FFF2-40B4-BE49-F238E27FC236}">
                  <a16:creationId xmlns:a16="http://schemas.microsoft.com/office/drawing/2014/main" id="{A3DDBAEE-DF7C-4EC8-94DD-05D69B1CDE43}"/>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3">
              <a:extLst>
                <a:ext uri="{FF2B5EF4-FFF2-40B4-BE49-F238E27FC236}">
                  <a16:creationId xmlns:a16="http://schemas.microsoft.com/office/drawing/2014/main" id="{D5F93DF4-E313-489C-8E2A-B483A92DEDD8}"/>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4">
              <a:extLst>
                <a:ext uri="{FF2B5EF4-FFF2-40B4-BE49-F238E27FC236}">
                  <a16:creationId xmlns:a16="http://schemas.microsoft.com/office/drawing/2014/main" id="{4DC15CBD-9941-4E37-A8B4-F231D3B3151B}"/>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5">
              <a:extLst>
                <a:ext uri="{FF2B5EF4-FFF2-40B4-BE49-F238E27FC236}">
                  <a16:creationId xmlns:a16="http://schemas.microsoft.com/office/drawing/2014/main" id="{9ADB481C-21A1-49F8-ACE4-4CD0729D9208}"/>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6">
              <a:extLst>
                <a:ext uri="{FF2B5EF4-FFF2-40B4-BE49-F238E27FC236}">
                  <a16:creationId xmlns:a16="http://schemas.microsoft.com/office/drawing/2014/main" id="{E4D2031E-0A6F-4C49-9ED4-AB51D06F0F1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7">
              <a:extLst>
                <a:ext uri="{FF2B5EF4-FFF2-40B4-BE49-F238E27FC236}">
                  <a16:creationId xmlns:a16="http://schemas.microsoft.com/office/drawing/2014/main" id="{C44C9E42-3F3B-4C13-A2DA-02F22BA28A8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8">
              <a:extLst>
                <a:ext uri="{FF2B5EF4-FFF2-40B4-BE49-F238E27FC236}">
                  <a16:creationId xmlns:a16="http://schemas.microsoft.com/office/drawing/2014/main" id="{01353E56-76A6-4F6D-B228-D349DD153DAB}"/>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49">
              <a:extLst>
                <a:ext uri="{FF2B5EF4-FFF2-40B4-BE49-F238E27FC236}">
                  <a16:creationId xmlns:a16="http://schemas.microsoft.com/office/drawing/2014/main" id="{61622A06-0465-4E80-BE10-ABA3B3FE3DEF}"/>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0">
              <a:extLst>
                <a:ext uri="{FF2B5EF4-FFF2-40B4-BE49-F238E27FC236}">
                  <a16:creationId xmlns:a16="http://schemas.microsoft.com/office/drawing/2014/main" id="{87927BE2-A3FC-4F6C-B8B1-028431DC64BC}"/>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1">
              <a:extLst>
                <a:ext uri="{FF2B5EF4-FFF2-40B4-BE49-F238E27FC236}">
                  <a16:creationId xmlns:a16="http://schemas.microsoft.com/office/drawing/2014/main" id="{9AB4F4C4-EA49-4CC5-B240-860DE380C319}"/>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2">
              <a:extLst>
                <a:ext uri="{FF2B5EF4-FFF2-40B4-BE49-F238E27FC236}">
                  <a16:creationId xmlns:a16="http://schemas.microsoft.com/office/drawing/2014/main" id="{357BA5D2-76BC-4D95-9315-2DE8D62D55B7}"/>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3">
              <a:extLst>
                <a:ext uri="{FF2B5EF4-FFF2-40B4-BE49-F238E27FC236}">
                  <a16:creationId xmlns:a16="http://schemas.microsoft.com/office/drawing/2014/main" id="{DCED355D-42FD-4686-B0EF-0E3062E19ED4}"/>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4">
              <a:extLst>
                <a:ext uri="{FF2B5EF4-FFF2-40B4-BE49-F238E27FC236}">
                  <a16:creationId xmlns:a16="http://schemas.microsoft.com/office/drawing/2014/main" id="{0958AEB7-DBAD-45AC-9AB2-48F0F1765950}"/>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5">
              <a:extLst>
                <a:ext uri="{FF2B5EF4-FFF2-40B4-BE49-F238E27FC236}">
                  <a16:creationId xmlns:a16="http://schemas.microsoft.com/office/drawing/2014/main" id="{D21079D7-F09E-4BC4-907F-AB73704555F7}"/>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6">
              <a:extLst>
                <a:ext uri="{FF2B5EF4-FFF2-40B4-BE49-F238E27FC236}">
                  <a16:creationId xmlns:a16="http://schemas.microsoft.com/office/drawing/2014/main" id="{A704AF6D-383A-461D-9A8E-803EB90DE594}"/>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7">
              <a:extLst>
                <a:ext uri="{FF2B5EF4-FFF2-40B4-BE49-F238E27FC236}">
                  <a16:creationId xmlns:a16="http://schemas.microsoft.com/office/drawing/2014/main" id="{FC012E4A-28D8-454A-A556-8AC6B0EB0B6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8">
              <a:extLst>
                <a:ext uri="{FF2B5EF4-FFF2-40B4-BE49-F238E27FC236}">
                  <a16:creationId xmlns:a16="http://schemas.microsoft.com/office/drawing/2014/main" id="{905E96C3-CEAF-465F-98F7-C346C851D7CA}"/>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59">
              <a:extLst>
                <a:ext uri="{FF2B5EF4-FFF2-40B4-BE49-F238E27FC236}">
                  <a16:creationId xmlns:a16="http://schemas.microsoft.com/office/drawing/2014/main" id="{B96BC9E4-E5E9-4941-BC5B-77E75A08F211}"/>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0">
              <a:extLst>
                <a:ext uri="{FF2B5EF4-FFF2-40B4-BE49-F238E27FC236}">
                  <a16:creationId xmlns:a16="http://schemas.microsoft.com/office/drawing/2014/main" id="{094DCF66-2169-4747-B305-D494F1D1B5D7}"/>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1">
              <a:extLst>
                <a:ext uri="{FF2B5EF4-FFF2-40B4-BE49-F238E27FC236}">
                  <a16:creationId xmlns:a16="http://schemas.microsoft.com/office/drawing/2014/main" id="{4AEC03C8-5E0C-4AFF-AE73-885A440478E9}"/>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9" name="Freeform 62">
              <a:extLst>
                <a:ext uri="{FF2B5EF4-FFF2-40B4-BE49-F238E27FC236}">
                  <a16:creationId xmlns:a16="http://schemas.microsoft.com/office/drawing/2014/main" id="{2F0EA371-30C6-42A1-8D7F-5F691CCF4E2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4152799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partner">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C08452B7-25F9-49CC-9FDE-5D92C7032675}"/>
              </a:ext>
            </a:extLst>
          </p:cNvPr>
          <p:cNvSpPr>
            <a:spLocks noGrp="1"/>
          </p:cNvSpPr>
          <p:nvPr>
            <p:ph type="title" hasCustomPrompt="1"/>
          </p:nvPr>
        </p:nvSpPr>
        <p:spPr>
          <a:xfrm>
            <a:off x="500400" y="2487600"/>
            <a:ext cx="4773600" cy="887360"/>
          </a:xfrm>
        </p:spPr>
        <p:txBody>
          <a:bodyPr tIns="90000" bIns="90000" anchor="t"/>
          <a:lstStyle>
            <a:lvl1pPr>
              <a:lnSpc>
                <a:spcPct val="100000"/>
              </a:lnSpc>
              <a:defRPr sz="3800">
                <a:solidFill>
                  <a:schemeClr val="bg2"/>
                </a:solidFill>
              </a:defRPr>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400"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2494666" y="686883"/>
            <a:ext cx="376557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66" name="Picture Placeholder 138">
            <a:extLst>
              <a:ext uri="{FF2B5EF4-FFF2-40B4-BE49-F238E27FC236}">
                <a16:creationId xmlns:a16="http://schemas.microsoft.com/office/drawing/2014/main" id="{F66FA02B-43F8-442C-A7E5-0D31D41E9CEF}"/>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3" name="Picture Placeholder 2">
            <a:extLst>
              <a:ext uri="{FF2B5EF4-FFF2-40B4-BE49-F238E27FC236}">
                <a16:creationId xmlns:a16="http://schemas.microsoft.com/office/drawing/2014/main" id="{441F2942-2F48-4595-B815-42D3F57C14B8}"/>
              </a:ext>
            </a:extLst>
          </p:cNvPr>
          <p:cNvSpPr>
            <a:spLocks noGrp="1"/>
          </p:cNvSpPr>
          <p:nvPr>
            <p:ph type="pic" sz="quarter" idx="18" hasCustomPrompt="1"/>
          </p:nvPr>
        </p:nvSpPr>
        <p:spPr>
          <a:xfrm>
            <a:off x="500062" y="5410200"/>
            <a:ext cx="1939655" cy="923925"/>
          </a:xfrm>
        </p:spPr>
        <p:txBody>
          <a:bodyPr/>
          <a:lstStyle>
            <a:lvl1pPr>
              <a:defRPr sz="1600">
                <a:solidFill>
                  <a:schemeClr val="bg1"/>
                </a:solidFill>
              </a:defRPr>
            </a:lvl1pPr>
          </a:lstStyle>
          <a:p>
            <a:r>
              <a:rPr lang="en-AU"/>
              <a:t>Click to add partner logos</a:t>
            </a:r>
          </a:p>
        </p:txBody>
      </p:sp>
      <p:sp>
        <p:nvSpPr>
          <p:cNvPr id="79" name="Picture Placeholder 2">
            <a:extLst>
              <a:ext uri="{FF2B5EF4-FFF2-40B4-BE49-F238E27FC236}">
                <a16:creationId xmlns:a16="http://schemas.microsoft.com/office/drawing/2014/main" id="{649337E6-8710-4F9B-AE53-FDDFC8849CF6}"/>
              </a:ext>
            </a:extLst>
          </p:cNvPr>
          <p:cNvSpPr>
            <a:spLocks noGrp="1"/>
          </p:cNvSpPr>
          <p:nvPr>
            <p:ph type="pic" sz="quarter" idx="19" hasCustomPrompt="1"/>
          </p:nvPr>
        </p:nvSpPr>
        <p:spPr>
          <a:xfrm>
            <a:off x="2601859" y="5410200"/>
            <a:ext cx="1939655" cy="923925"/>
          </a:xfrm>
        </p:spPr>
        <p:txBody>
          <a:bodyPr/>
          <a:lstStyle>
            <a:lvl1pPr>
              <a:defRPr sz="1600">
                <a:solidFill>
                  <a:schemeClr val="bg1"/>
                </a:solidFill>
              </a:defRPr>
            </a:lvl1pPr>
          </a:lstStyle>
          <a:p>
            <a:r>
              <a:rPr lang="en-AU"/>
              <a:t>Click to add partner logos</a:t>
            </a:r>
          </a:p>
        </p:txBody>
      </p:sp>
      <p:sp>
        <p:nvSpPr>
          <p:cNvPr id="80" name="Picture Placeholder 2">
            <a:extLst>
              <a:ext uri="{FF2B5EF4-FFF2-40B4-BE49-F238E27FC236}">
                <a16:creationId xmlns:a16="http://schemas.microsoft.com/office/drawing/2014/main" id="{2E04A960-7ECB-4B73-A38E-482CE39F43DB}"/>
              </a:ext>
            </a:extLst>
          </p:cNvPr>
          <p:cNvSpPr>
            <a:spLocks noGrp="1"/>
          </p:cNvSpPr>
          <p:nvPr>
            <p:ph type="pic" sz="quarter" idx="20" hasCustomPrompt="1"/>
          </p:nvPr>
        </p:nvSpPr>
        <p:spPr>
          <a:xfrm>
            <a:off x="4703656" y="5410200"/>
            <a:ext cx="1939655" cy="923925"/>
          </a:xfrm>
        </p:spPr>
        <p:txBody>
          <a:bodyPr/>
          <a:lstStyle>
            <a:lvl1pPr>
              <a:defRPr sz="1600">
                <a:solidFill>
                  <a:schemeClr val="bg1"/>
                </a:solidFill>
              </a:defRPr>
            </a:lvl1pPr>
          </a:lstStyle>
          <a:p>
            <a:r>
              <a:rPr lang="en-AU"/>
              <a:t>Click to add partner logos</a:t>
            </a:r>
          </a:p>
        </p:txBody>
      </p:sp>
      <p:sp>
        <p:nvSpPr>
          <p:cNvPr id="81" name="Text Placeholder 135">
            <a:extLst>
              <a:ext uri="{FF2B5EF4-FFF2-40B4-BE49-F238E27FC236}">
                <a16:creationId xmlns:a16="http://schemas.microsoft.com/office/drawing/2014/main" id="{440AA25A-4016-4893-8A83-7E4393420338}"/>
              </a:ext>
            </a:extLst>
          </p:cNvPr>
          <p:cNvSpPr>
            <a:spLocks noGrp="1"/>
          </p:cNvSpPr>
          <p:nvPr>
            <p:ph type="body" sz="quarter" idx="21" hasCustomPrompt="1"/>
          </p:nvPr>
        </p:nvSpPr>
        <p:spPr>
          <a:xfrm>
            <a:off x="2601859" y="630906"/>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67" name="Logo" descr="The University of Melbourne logo">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a:blip r:embed="rId2"/>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Tree>
    <p:extLst>
      <p:ext uri="{BB962C8B-B14F-4D97-AF65-F5344CB8AC3E}">
        <p14:creationId xmlns:p14="http://schemas.microsoft.com/office/powerpoint/2010/main" val="3279835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B-partner">
    <p:spTree>
      <p:nvGrpSpPr>
        <p:cNvPr id="1" name=""/>
        <p:cNvGrpSpPr/>
        <p:nvPr/>
      </p:nvGrpSpPr>
      <p:grpSpPr>
        <a:xfrm>
          <a:off x="0" y="0"/>
          <a:ext cx="0" cy="0"/>
          <a:chOff x="0" y="0"/>
          <a:chExt cx="0" cy="0"/>
        </a:xfrm>
      </p:grpSpPr>
      <p:sp>
        <p:nvSpPr>
          <p:cNvPr id="71" name="Background">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1B3FD194-F092-46CF-8D72-7D8814752179}"/>
              </a:ext>
            </a:extLst>
          </p:cNvPr>
          <p:cNvSpPr>
            <a:spLocks noGrp="1"/>
          </p:cNvSpPr>
          <p:nvPr>
            <p:ph type="title" hasCustomPrompt="1"/>
          </p:nvPr>
        </p:nvSpPr>
        <p:spPr>
          <a:xfrm>
            <a:off x="500400" y="2487600"/>
            <a:ext cx="4773600" cy="887360"/>
          </a:xfrm>
        </p:spPr>
        <p:txBody>
          <a:bodyPr tIns="90000" bIns="90000" anchor="t"/>
          <a:lstStyle>
            <a:lvl1pPr>
              <a:lnSpc>
                <a:spcPct val="100000"/>
              </a:lnSpc>
              <a:defRPr sz="3800"/>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4"/>
                </a:solidFill>
                <a:latin typeface="+mn-lt"/>
              </a:defRPr>
            </a:lvl1pPr>
            <a:lvl2pPr marL="0" indent="0" algn="l">
              <a:spcBef>
                <a:spcPts val="2400"/>
              </a:spcBef>
              <a:buNone/>
              <a:defRPr sz="2000" b="1">
                <a:solidFill>
                  <a:schemeClr val="accent4"/>
                </a:solidFill>
              </a:defRPr>
            </a:lvl2pPr>
            <a:lvl3pPr marL="0" indent="0" algn="l">
              <a:buNone/>
              <a:defRPr sz="1800">
                <a:solidFill>
                  <a:schemeClr val="accent4"/>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4"/>
                </a:solidFill>
              </a:defRPr>
            </a:lvl9pPr>
          </a:lstStyle>
          <a:p>
            <a:pPr lvl="1"/>
            <a:r>
              <a:rPr lang="en-AU" noProof="0"/>
              <a:t>Two</a:t>
            </a:r>
          </a:p>
          <a:p>
            <a:pPr lvl="2"/>
            <a:r>
              <a:rPr lang="en-AU" noProof="0"/>
              <a:t>Three</a:t>
            </a:r>
          </a:p>
          <a:p>
            <a:pPr lvl="8"/>
            <a:r>
              <a:rPr lang="en-AU" noProof="0"/>
              <a:t>four</a:t>
            </a:r>
          </a:p>
        </p:txBody>
      </p:sp>
      <p:sp>
        <p:nvSpPr>
          <p:cNvPr id="132" name="Text Placeholder 140">
            <a:extLst>
              <a:ext uri="{FF2B5EF4-FFF2-40B4-BE49-F238E27FC236}">
                <a16:creationId xmlns:a16="http://schemas.microsoft.com/office/drawing/2014/main" id="{CF59814C-B444-4ECE-A32B-683E53AD2059}"/>
              </a:ext>
            </a:extLst>
          </p:cNvPr>
          <p:cNvSpPr>
            <a:spLocks noGrp="1"/>
          </p:cNvSpPr>
          <p:nvPr>
            <p:ph type="body" sz="quarter" idx="17" hasCustomPrompt="1"/>
          </p:nvPr>
        </p:nvSpPr>
        <p:spPr>
          <a:xfrm>
            <a:off x="2494666" y="686883"/>
            <a:ext cx="3776837"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74" name="Text Placeholder 135">
            <a:extLst>
              <a:ext uri="{FF2B5EF4-FFF2-40B4-BE49-F238E27FC236}">
                <a16:creationId xmlns:a16="http://schemas.microsoft.com/office/drawing/2014/main" id="{4AA778C4-F038-4603-85A2-34141147C14C}"/>
              </a:ext>
            </a:extLst>
          </p:cNvPr>
          <p:cNvSpPr>
            <a:spLocks noGrp="1"/>
          </p:cNvSpPr>
          <p:nvPr>
            <p:ph type="body" sz="quarter" idx="21" hasCustomPrompt="1"/>
          </p:nvPr>
        </p:nvSpPr>
        <p:spPr>
          <a:xfrm>
            <a:off x="2601859" y="630906"/>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
        <p:nvSpPr>
          <p:cNvPr id="10" name="Picture Placeholder 138">
            <a:extLst>
              <a:ext uri="{FF2B5EF4-FFF2-40B4-BE49-F238E27FC236}">
                <a16:creationId xmlns:a16="http://schemas.microsoft.com/office/drawing/2014/main" id="{D91BA0D4-62CE-4418-96F2-0B48EF32B9D3}"/>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66" name="Picture Placeholder 2">
            <a:extLst>
              <a:ext uri="{FF2B5EF4-FFF2-40B4-BE49-F238E27FC236}">
                <a16:creationId xmlns:a16="http://schemas.microsoft.com/office/drawing/2014/main" id="{A60525C7-BF5C-4763-BFD2-4489EB5B78B7}"/>
              </a:ext>
            </a:extLst>
          </p:cNvPr>
          <p:cNvSpPr>
            <a:spLocks noGrp="1"/>
          </p:cNvSpPr>
          <p:nvPr>
            <p:ph type="pic" sz="quarter" idx="18" hasCustomPrompt="1"/>
          </p:nvPr>
        </p:nvSpPr>
        <p:spPr>
          <a:xfrm>
            <a:off x="500062" y="5410200"/>
            <a:ext cx="1939655" cy="923925"/>
          </a:xfrm>
        </p:spPr>
        <p:txBody>
          <a:bodyPr/>
          <a:lstStyle>
            <a:lvl1pPr>
              <a:defRPr sz="1600">
                <a:solidFill>
                  <a:schemeClr val="tx1">
                    <a:lumMod val="50000"/>
                    <a:lumOff val="50000"/>
                  </a:schemeClr>
                </a:solidFill>
              </a:defRPr>
            </a:lvl1pPr>
          </a:lstStyle>
          <a:p>
            <a:r>
              <a:rPr lang="en-AU"/>
              <a:t>Click to add partner logos</a:t>
            </a:r>
          </a:p>
        </p:txBody>
      </p:sp>
      <p:sp>
        <p:nvSpPr>
          <p:cNvPr id="67" name="Picture Placeholder 2">
            <a:extLst>
              <a:ext uri="{FF2B5EF4-FFF2-40B4-BE49-F238E27FC236}">
                <a16:creationId xmlns:a16="http://schemas.microsoft.com/office/drawing/2014/main" id="{2B0AC9A8-08B7-4674-84A9-EE81504DB88C}"/>
              </a:ext>
            </a:extLst>
          </p:cNvPr>
          <p:cNvSpPr>
            <a:spLocks noGrp="1"/>
          </p:cNvSpPr>
          <p:nvPr>
            <p:ph type="pic" sz="quarter" idx="19" hasCustomPrompt="1"/>
          </p:nvPr>
        </p:nvSpPr>
        <p:spPr>
          <a:xfrm>
            <a:off x="2601859" y="5410200"/>
            <a:ext cx="1939655" cy="923925"/>
          </a:xfrm>
        </p:spPr>
        <p:txBody>
          <a:bodyPr/>
          <a:lstStyle>
            <a:lvl1pPr>
              <a:defRPr sz="1600">
                <a:solidFill>
                  <a:schemeClr val="tx1">
                    <a:lumMod val="50000"/>
                    <a:lumOff val="50000"/>
                  </a:schemeClr>
                </a:solidFill>
              </a:defRPr>
            </a:lvl1pPr>
          </a:lstStyle>
          <a:p>
            <a:r>
              <a:rPr lang="en-AU"/>
              <a:t>Click to add partner logos</a:t>
            </a:r>
          </a:p>
        </p:txBody>
      </p:sp>
      <p:sp>
        <p:nvSpPr>
          <p:cNvPr id="68" name="Picture Placeholder 2">
            <a:extLst>
              <a:ext uri="{FF2B5EF4-FFF2-40B4-BE49-F238E27FC236}">
                <a16:creationId xmlns:a16="http://schemas.microsoft.com/office/drawing/2014/main" id="{05998953-BBE0-4246-B9BC-50453554F00A}"/>
              </a:ext>
            </a:extLst>
          </p:cNvPr>
          <p:cNvSpPr>
            <a:spLocks noGrp="1"/>
          </p:cNvSpPr>
          <p:nvPr>
            <p:ph type="pic" sz="quarter" idx="20" hasCustomPrompt="1"/>
          </p:nvPr>
        </p:nvSpPr>
        <p:spPr>
          <a:xfrm>
            <a:off x="4703656" y="5410200"/>
            <a:ext cx="1939655" cy="923925"/>
          </a:xfrm>
        </p:spPr>
        <p:txBody>
          <a:bodyPr/>
          <a:lstStyle>
            <a:lvl1pPr>
              <a:defRPr sz="1600">
                <a:solidFill>
                  <a:schemeClr val="tx1">
                    <a:lumMod val="50000"/>
                    <a:lumOff val="50000"/>
                  </a:schemeClr>
                </a:solidFill>
              </a:defRPr>
            </a:lvl1pPr>
          </a:lstStyle>
          <a:p>
            <a:r>
              <a:rPr lang="en-AU"/>
              <a:t>Click to add partner logos</a:t>
            </a:r>
          </a:p>
        </p:txBody>
      </p:sp>
      <p:grpSp>
        <p:nvGrpSpPr>
          <p:cNvPr id="70" name="Logo" descr="The University of Melbourne logo">
            <a:extLst>
              <a:ext uri="{FF2B5EF4-FFF2-40B4-BE49-F238E27FC236}">
                <a16:creationId xmlns:a16="http://schemas.microsoft.com/office/drawing/2014/main" id="{3AFBB0F5-5EB0-405F-9812-3F6111C207C6}"/>
              </a:ext>
            </a:extLst>
          </p:cNvPr>
          <p:cNvGrpSpPr>
            <a:grpSpLocks noChangeAspect="1"/>
          </p:cNvGrpSpPr>
          <p:nvPr userDrawn="1"/>
        </p:nvGrpSpPr>
        <p:grpSpPr bwMode="auto">
          <a:xfrm>
            <a:off x="607255" y="616633"/>
            <a:ext cx="1440000" cy="1443689"/>
            <a:chOff x="2864" y="1181"/>
            <a:chExt cx="1952" cy="1957"/>
          </a:xfrm>
          <a:blipFill>
            <a:blip r:embed="rId2"/>
            <a:stretch>
              <a:fillRect/>
            </a:stretch>
          </a:blipFill>
        </p:grpSpPr>
        <p:sp>
          <p:nvSpPr>
            <p:cNvPr id="72" name="AutoShape 3">
              <a:extLst>
                <a:ext uri="{FF2B5EF4-FFF2-40B4-BE49-F238E27FC236}">
                  <a16:creationId xmlns:a16="http://schemas.microsoft.com/office/drawing/2014/main" id="{EE348DCA-F65E-472C-8E94-01A3FE818BC6}"/>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3" name="Rectangle 5">
              <a:extLst>
                <a:ext uri="{FF2B5EF4-FFF2-40B4-BE49-F238E27FC236}">
                  <a16:creationId xmlns:a16="http://schemas.microsoft.com/office/drawing/2014/main" id="{43ED83A1-CC4D-42EA-8ABE-37ED66A6485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6" name="Freeform 6">
              <a:extLst>
                <a:ext uri="{FF2B5EF4-FFF2-40B4-BE49-F238E27FC236}">
                  <a16:creationId xmlns:a16="http://schemas.microsoft.com/office/drawing/2014/main" id="{C14D3AFF-4015-4ADB-AB21-B4EADD0CA39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7" name="Freeform 7">
              <a:extLst>
                <a:ext uri="{FF2B5EF4-FFF2-40B4-BE49-F238E27FC236}">
                  <a16:creationId xmlns:a16="http://schemas.microsoft.com/office/drawing/2014/main" id="{338B28A6-DBB6-499A-9175-D30CDBFB65D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8" name="Freeform 8">
              <a:extLst>
                <a:ext uri="{FF2B5EF4-FFF2-40B4-BE49-F238E27FC236}">
                  <a16:creationId xmlns:a16="http://schemas.microsoft.com/office/drawing/2014/main" id="{B4F42473-3AD2-48CF-9DF2-688A050792D6}"/>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9" name="Freeform 9">
              <a:extLst>
                <a:ext uri="{FF2B5EF4-FFF2-40B4-BE49-F238E27FC236}">
                  <a16:creationId xmlns:a16="http://schemas.microsoft.com/office/drawing/2014/main" id="{4CFCC169-6EE2-4286-8FE4-D99450A4434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0" name="Freeform 10">
              <a:extLst>
                <a:ext uri="{FF2B5EF4-FFF2-40B4-BE49-F238E27FC236}">
                  <a16:creationId xmlns:a16="http://schemas.microsoft.com/office/drawing/2014/main" id="{9D240A6C-65D8-4404-BD21-34BFC830B98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1" name="Freeform 11">
              <a:extLst>
                <a:ext uri="{FF2B5EF4-FFF2-40B4-BE49-F238E27FC236}">
                  <a16:creationId xmlns:a16="http://schemas.microsoft.com/office/drawing/2014/main" id="{D2693798-E801-4A01-899D-3526F4E67924}"/>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2" name="Freeform 12">
              <a:extLst>
                <a:ext uri="{FF2B5EF4-FFF2-40B4-BE49-F238E27FC236}">
                  <a16:creationId xmlns:a16="http://schemas.microsoft.com/office/drawing/2014/main" id="{285079AC-870B-48A5-93B9-BCEBA2C1494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3" name="Freeform 13">
              <a:extLst>
                <a:ext uri="{FF2B5EF4-FFF2-40B4-BE49-F238E27FC236}">
                  <a16:creationId xmlns:a16="http://schemas.microsoft.com/office/drawing/2014/main" id="{999F3F9A-C895-4189-8520-0793CCCD0BF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4" name="Freeform 14">
              <a:extLst>
                <a:ext uri="{FF2B5EF4-FFF2-40B4-BE49-F238E27FC236}">
                  <a16:creationId xmlns:a16="http://schemas.microsoft.com/office/drawing/2014/main" id="{5161D696-7B40-4240-8A0E-23B94BADBCDC}"/>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5" name="Freeform 15">
              <a:extLst>
                <a:ext uri="{FF2B5EF4-FFF2-40B4-BE49-F238E27FC236}">
                  <a16:creationId xmlns:a16="http://schemas.microsoft.com/office/drawing/2014/main" id="{4C75893E-D358-44AC-A3CF-2EED9778A45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6" name="Freeform 16">
              <a:extLst>
                <a:ext uri="{FF2B5EF4-FFF2-40B4-BE49-F238E27FC236}">
                  <a16:creationId xmlns:a16="http://schemas.microsoft.com/office/drawing/2014/main" id="{7637E8F0-D81C-476F-8F8E-D9920CB899EE}"/>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7" name="Freeform 17">
              <a:extLst>
                <a:ext uri="{FF2B5EF4-FFF2-40B4-BE49-F238E27FC236}">
                  <a16:creationId xmlns:a16="http://schemas.microsoft.com/office/drawing/2014/main" id="{871A423F-334B-41DD-AB12-69F4222E2B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8" name="Freeform 18">
              <a:extLst>
                <a:ext uri="{FF2B5EF4-FFF2-40B4-BE49-F238E27FC236}">
                  <a16:creationId xmlns:a16="http://schemas.microsoft.com/office/drawing/2014/main" id="{F58C111E-E1E0-495A-B19E-19C23BC04A4D}"/>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9" name="Freeform 19">
              <a:extLst>
                <a:ext uri="{FF2B5EF4-FFF2-40B4-BE49-F238E27FC236}">
                  <a16:creationId xmlns:a16="http://schemas.microsoft.com/office/drawing/2014/main" id="{C13C60D4-33A1-4116-A310-C2D5DDC4EEC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0" name="Freeform 20">
              <a:extLst>
                <a:ext uri="{FF2B5EF4-FFF2-40B4-BE49-F238E27FC236}">
                  <a16:creationId xmlns:a16="http://schemas.microsoft.com/office/drawing/2014/main" id="{A48538EB-0D4D-49B9-BDCF-9D922353F70E}"/>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1" name="Rectangle 21">
              <a:extLst>
                <a:ext uri="{FF2B5EF4-FFF2-40B4-BE49-F238E27FC236}">
                  <a16:creationId xmlns:a16="http://schemas.microsoft.com/office/drawing/2014/main" id="{1487FAD7-88D3-4A87-99A7-7B072B555F45}"/>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2" name="Freeform 22">
              <a:extLst>
                <a:ext uri="{FF2B5EF4-FFF2-40B4-BE49-F238E27FC236}">
                  <a16:creationId xmlns:a16="http://schemas.microsoft.com/office/drawing/2014/main" id="{8914B577-98F3-43EF-BC4A-E7588E200C3D}"/>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3" name="Freeform 23">
              <a:extLst>
                <a:ext uri="{FF2B5EF4-FFF2-40B4-BE49-F238E27FC236}">
                  <a16:creationId xmlns:a16="http://schemas.microsoft.com/office/drawing/2014/main" id="{B5308D54-22FE-4DA7-BC01-ED460072EF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4" name="Freeform 24">
              <a:extLst>
                <a:ext uri="{FF2B5EF4-FFF2-40B4-BE49-F238E27FC236}">
                  <a16:creationId xmlns:a16="http://schemas.microsoft.com/office/drawing/2014/main" id="{3A60EE4F-D706-499A-8872-B156049D5B9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5" name="Freeform 25">
              <a:extLst>
                <a:ext uri="{FF2B5EF4-FFF2-40B4-BE49-F238E27FC236}">
                  <a16:creationId xmlns:a16="http://schemas.microsoft.com/office/drawing/2014/main" id="{3EAF6B99-79B4-43B1-842F-B1AFF0CC1E6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6" name="Freeform 26">
              <a:extLst>
                <a:ext uri="{FF2B5EF4-FFF2-40B4-BE49-F238E27FC236}">
                  <a16:creationId xmlns:a16="http://schemas.microsoft.com/office/drawing/2014/main" id="{6C79F926-94C7-4522-9614-397593F62EA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7" name="Freeform 27">
              <a:extLst>
                <a:ext uri="{FF2B5EF4-FFF2-40B4-BE49-F238E27FC236}">
                  <a16:creationId xmlns:a16="http://schemas.microsoft.com/office/drawing/2014/main" id="{FDD151CA-6BF4-4036-98ED-05B831B530F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8" name="Freeform 28">
              <a:extLst>
                <a:ext uri="{FF2B5EF4-FFF2-40B4-BE49-F238E27FC236}">
                  <a16:creationId xmlns:a16="http://schemas.microsoft.com/office/drawing/2014/main" id="{AB448DEB-E490-4038-8414-1A68B9109CC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9" name="Freeform 29">
              <a:extLst>
                <a:ext uri="{FF2B5EF4-FFF2-40B4-BE49-F238E27FC236}">
                  <a16:creationId xmlns:a16="http://schemas.microsoft.com/office/drawing/2014/main" id="{524059C3-D356-4C34-9C06-DD896588BF75}"/>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0" name="Freeform 30">
              <a:extLst>
                <a:ext uri="{FF2B5EF4-FFF2-40B4-BE49-F238E27FC236}">
                  <a16:creationId xmlns:a16="http://schemas.microsoft.com/office/drawing/2014/main" id="{247D07C2-EC7B-4730-92FA-6B8D84B80D42}"/>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1" name="Freeform 31">
              <a:extLst>
                <a:ext uri="{FF2B5EF4-FFF2-40B4-BE49-F238E27FC236}">
                  <a16:creationId xmlns:a16="http://schemas.microsoft.com/office/drawing/2014/main" id="{5D6F08FA-2532-4558-9602-AF1744F99F15}"/>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2" name="Freeform 32">
              <a:extLst>
                <a:ext uri="{FF2B5EF4-FFF2-40B4-BE49-F238E27FC236}">
                  <a16:creationId xmlns:a16="http://schemas.microsoft.com/office/drawing/2014/main" id="{E685EBE7-869E-41B0-BCD8-FF537CBD5C59}"/>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3" name="Freeform 34">
              <a:extLst>
                <a:ext uri="{FF2B5EF4-FFF2-40B4-BE49-F238E27FC236}">
                  <a16:creationId xmlns:a16="http://schemas.microsoft.com/office/drawing/2014/main" id="{C3AB8B41-7BD9-44AA-B986-74D53C9AF3C3}"/>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4" name="Freeform 35">
              <a:extLst>
                <a:ext uri="{FF2B5EF4-FFF2-40B4-BE49-F238E27FC236}">
                  <a16:creationId xmlns:a16="http://schemas.microsoft.com/office/drawing/2014/main" id="{EDE8817E-73C2-4561-8428-03CCAFF40CF8}"/>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5" name="Freeform 36">
              <a:extLst>
                <a:ext uri="{FF2B5EF4-FFF2-40B4-BE49-F238E27FC236}">
                  <a16:creationId xmlns:a16="http://schemas.microsoft.com/office/drawing/2014/main" id="{AF8224B5-9A1C-4DFC-9A81-E5FD62FB564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6" name="Freeform 37">
              <a:extLst>
                <a:ext uri="{FF2B5EF4-FFF2-40B4-BE49-F238E27FC236}">
                  <a16:creationId xmlns:a16="http://schemas.microsoft.com/office/drawing/2014/main" id="{1C2A9587-67A6-4716-977B-862BFA82E668}"/>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7" name="Freeform 38">
              <a:extLst>
                <a:ext uri="{FF2B5EF4-FFF2-40B4-BE49-F238E27FC236}">
                  <a16:creationId xmlns:a16="http://schemas.microsoft.com/office/drawing/2014/main" id="{495A0897-65A5-4410-A4A7-BD794D83CDC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8" name="Freeform 39">
              <a:extLst>
                <a:ext uri="{FF2B5EF4-FFF2-40B4-BE49-F238E27FC236}">
                  <a16:creationId xmlns:a16="http://schemas.microsoft.com/office/drawing/2014/main" id="{7E97296E-EB49-46E9-8E93-4AA5F3E541C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9" name="Freeform 40">
              <a:extLst>
                <a:ext uri="{FF2B5EF4-FFF2-40B4-BE49-F238E27FC236}">
                  <a16:creationId xmlns:a16="http://schemas.microsoft.com/office/drawing/2014/main" id="{2F3461FC-DD4F-4CA4-B2A8-7F4F566F61F9}"/>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0" name="Freeform 41">
              <a:extLst>
                <a:ext uri="{FF2B5EF4-FFF2-40B4-BE49-F238E27FC236}">
                  <a16:creationId xmlns:a16="http://schemas.microsoft.com/office/drawing/2014/main" id="{8908A0F4-A93F-4BE5-8463-B36A8039B58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1" name="Freeform 42">
              <a:extLst>
                <a:ext uri="{FF2B5EF4-FFF2-40B4-BE49-F238E27FC236}">
                  <a16:creationId xmlns:a16="http://schemas.microsoft.com/office/drawing/2014/main" id="{24D30A92-E7FF-424A-B0A9-AC7FE32E7708}"/>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2" name="Freeform 43">
              <a:extLst>
                <a:ext uri="{FF2B5EF4-FFF2-40B4-BE49-F238E27FC236}">
                  <a16:creationId xmlns:a16="http://schemas.microsoft.com/office/drawing/2014/main" id="{B2A95380-ABEE-40CA-BBE5-1E3411D8CDE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3" name="Freeform 44">
              <a:extLst>
                <a:ext uri="{FF2B5EF4-FFF2-40B4-BE49-F238E27FC236}">
                  <a16:creationId xmlns:a16="http://schemas.microsoft.com/office/drawing/2014/main" id="{25364CF1-47E1-42AA-B408-1241E63E8C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4" name="Freeform 45">
              <a:extLst>
                <a:ext uri="{FF2B5EF4-FFF2-40B4-BE49-F238E27FC236}">
                  <a16:creationId xmlns:a16="http://schemas.microsoft.com/office/drawing/2014/main" id="{722A9A6F-E73A-4E34-A53F-A559E043C3E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5" name="Freeform 46">
              <a:extLst>
                <a:ext uri="{FF2B5EF4-FFF2-40B4-BE49-F238E27FC236}">
                  <a16:creationId xmlns:a16="http://schemas.microsoft.com/office/drawing/2014/main" id="{7DC776F1-D1BF-4756-9B11-A3922DD28A59}"/>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6" name="Freeform 47">
              <a:extLst>
                <a:ext uri="{FF2B5EF4-FFF2-40B4-BE49-F238E27FC236}">
                  <a16:creationId xmlns:a16="http://schemas.microsoft.com/office/drawing/2014/main" id="{F702349C-C6E4-46A5-8802-BB88DD4BE29E}"/>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7" name="Freeform 48">
              <a:extLst>
                <a:ext uri="{FF2B5EF4-FFF2-40B4-BE49-F238E27FC236}">
                  <a16:creationId xmlns:a16="http://schemas.microsoft.com/office/drawing/2014/main" id="{346BC6D5-9E5A-4B92-9611-F9D07EF4852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8" name="Freeform 49">
              <a:extLst>
                <a:ext uri="{FF2B5EF4-FFF2-40B4-BE49-F238E27FC236}">
                  <a16:creationId xmlns:a16="http://schemas.microsoft.com/office/drawing/2014/main" id="{2A9DF814-73D8-4894-8B96-23B40E6E908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9" name="Freeform 50">
              <a:extLst>
                <a:ext uri="{FF2B5EF4-FFF2-40B4-BE49-F238E27FC236}">
                  <a16:creationId xmlns:a16="http://schemas.microsoft.com/office/drawing/2014/main" id="{58C1703B-88EC-4C9F-B827-837D126B61D6}"/>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0" name="Freeform 51">
              <a:extLst>
                <a:ext uri="{FF2B5EF4-FFF2-40B4-BE49-F238E27FC236}">
                  <a16:creationId xmlns:a16="http://schemas.microsoft.com/office/drawing/2014/main" id="{7589E396-ADCF-4596-8DE4-4379AFCE7E2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1" name="Freeform 52">
              <a:extLst>
                <a:ext uri="{FF2B5EF4-FFF2-40B4-BE49-F238E27FC236}">
                  <a16:creationId xmlns:a16="http://schemas.microsoft.com/office/drawing/2014/main" id="{C49FDA79-CF20-4CA4-9EC3-273E88B10C6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2" name="Freeform 53">
              <a:extLst>
                <a:ext uri="{FF2B5EF4-FFF2-40B4-BE49-F238E27FC236}">
                  <a16:creationId xmlns:a16="http://schemas.microsoft.com/office/drawing/2014/main" id="{EAF66CB7-8F32-4F0C-B5A2-11A6143DA74B}"/>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3" name="Freeform 54">
              <a:extLst>
                <a:ext uri="{FF2B5EF4-FFF2-40B4-BE49-F238E27FC236}">
                  <a16:creationId xmlns:a16="http://schemas.microsoft.com/office/drawing/2014/main" id="{DD4F44F0-927E-4351-9C37-2EE63B71F04A}"/>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4" name="Freeform 55">
              <a:extLst>
                <a:ext uri="{FF2B5EF4-FFF2-40B4-BE49-F238E27FC236}">
                  <a16:creationId xmlns:a16="http://schemas.microsoft.com/office/drawing/2014/main" id="{92AC303A-678D-4707-A16F-2DA1A07D9D6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5" name="Freeform 56">
              <a:extLst>
                <a:ext uri="{FF2B5EF4-FFF2-40B4-BE49-F238E27FC236}">
                  <a16:creationId xmlns:a16="http://schemas.microsoft.com/office/drawing/2014/main" id="{4BCFC9F6-3BBE-4394-851E-3738C7D6EB4E}"/>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6" name="Freeform 57">
              <a:extLst>
                <a:ext uri="{FF2B5EF4-FFF2-40B4-BE49-F238E27FC236}">
                  <a16:creationId xmlns:a16="http://schemas.microsoft.com/office/drawing/2014/main" id="{D4997C90-4986-45C1-9DAC-A5D26B02F3BD}"/>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7" name="Freeform 58">
              <a:extLst>
                <a:ext uri="{FF2B5EF4-FFF2-40B4-BE49-F238E27FC236}">
                  <a16:creationId xmlns:a16="http://schemas.microsoft.com/office/drawing/2014/main" id="{ACC13E25-4EE3-4A63-B0AF-2162BB78ECBF}"/>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8" name="Freeform 59">
              <a:extLst>
                <a:ext uri="{FF2B5EF4-FFF2-40B4-BE49-F238E27FC236}">
                  <a16:creationId xmlns:a16="http://schemas.microsoft.com/office/drawing/2014/main" id="{87AA0A80-577E-43A6-B738-0BAFE7F7B4EA}"/>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9" name="Freeform 60">
              <a:extLst>
                <a:ext uri="{FF2B5EF4-FFF2-40B4-BE49-F238E27FC236}">
                  <a16:creationId xmlns:a16="http://schemas.microsoft.com/office/drawing/2014/main" id="{3DBFF628-46A4-41BD-9FA9-3D4418E866E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0" name="Freeform 61">
              <a:extLst>
                <a:ext uri="{FF2B5EF4-FFF2-40B4-BE49-F238E27FC236}">
                  <a16:creationId xmlns:a16="http://schemas.microsoft.com/office/drawing/2014/main" id="{D6413240-42B4-45DB-BBA2-56A1CDBD3C5B}"/>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1" name="Freeform 62">
              <a:extLst>
                <a:ext uri="{FF2B5EF4-FFF2-40B4-BE49-F238E27FC236}">
                  <a16:creationId xmlns:a16="http://schemas.microsoft.com/office/drawing/2014/main" id="{8AAB2B20-3978-4858-9836-C1351201A6F9}"/>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107649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0204-CE6C-F0CA-76D2-11FE8AC9F30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EEB5221-9203-A6BC-4D7D-E19874268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C6763AC-E5F2-9FC0-4E6E-60ADB63A1461}"/>
              </a:ext>
            </a:extLst>
          </p:cNvPr>
          <p:cNvSpPr>
            <a:spLocks noGrp="1"/>
          </p:cNvSpPr>
          <p:nvPr>
            <p:ph type="dt" sz="half" idx="10"/>
          </p:nvPr>
        </p:nvSpPr>
        <p:spPr/>
        <p:txBody>
          <a:bodyPr/>
          <a:lstStyle/>
          <a:p>
            <a:fld id="{12053C00-0275-C049-B59B-684F3D282875}" type="datetimeFigureOut">
              <a:rPr lang="en-US" smtClean="0"/>
              <a:t>11/26/25</a:t>
            </a:fld>
            <a:endParaRPr lang="en-US"/>
          </a:p>
        </p:txBody>
      </p:sp>
      <p:sp>
        <p:nvSpPr>
          <p:cNvPr id="5" name="Footer Placeholder 4">
            <a:extLst>
              <a:ext uri="{FF2B5EF4-FFF2-40B4-BE49-F238E27FC236}">
                <a16:creationId xmlns:a16="http://schemas.microsoft.com/office/drawing/2014/main" id="{4F8EEA76-21DC-C65C-E77D-7FE811AAF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E8DA0-F202-29A0-52A7-86EDE3041B6B}"/>
              </a:ext>
            </a:extLst>
          </p:cNvPr>
          <p:cNvSpPr>
            <a:spLocks noGrp="1"/>
          </p:cNvSpPr>
          <p:nvPr>
            <p:ph type="sldNum" sz="quarter" idx="12"/>
          </p:nvPr>
        </p:nvSpPr>
        <p:spPr/>
        <p:txBody>
          <a:bodyPr/>
          <a:lstStyle/>
          <a:p>
            <a:fld id="{E2C8E9BA-E945-C940-B785-8B575045F9B4}" type="slidenum">
              <a:rPr lang="en-US" smtClean="0"/>
              <a:t>‹#›</a:t>
            </a:fld>
            <a:endParaRPr lang="en-US"/>
          </a:p>
        </p:txBody>
      </p:sp>
    </p:spTree>
    <p:extLst>
      <p:ext uri="{BB962C8B-B14F-4D97-AF65-F5344CB8AC3E}">
        <p14:creationId xmlns:p14="http://schemas.microsoft.com/office/powerpoint/2010/main" val="2144315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B-Discovery">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grpSp>
        <p:nvGrpSpPr>
          <p:cNvPr id="70" name="Group 4">
            <a:extLst>
              <a:ext uri="{FF2B5EF4-FFF2-40B4-BE49-F238E27FC236}">
                <a16:creationId xmlns:a16="http://schemas.microsoft.com/office/drawing/2014/main" id="{3AFBB0F5-5EB0-405F-9812-3F6111C207C6}"/>
              </a:ext>
            </a:extLst>
          </p:cNvPr>
          <p:cNvGrpSpPr>
            <a:grpSpLocks noChangeAspect="1"/>
          </p:cNvGrpSpPr>
          <p:nvPr userDrawn="1"/>
        </p:nvGrpSpPr>
        <p:grpSpPr bwMode="auto">
          <a:xfrm>
            <a:off x="607255" y="616633"/>
            <a:ext cx="1440000" cy="1443689"/>
            <a:chOff x="2864" y="1181"/>
            <a:chExt cx="1952" cy="1957"/>
          </a:xfrm>
          <a:blipFill>
            <a:blip r:embed="rId2"/>
            <a:stretch>
              <a:fillRect/>
            </a:stretch>
          </a:blipFill>
        </p:grpSpPr>
        <p:sp>
          <p:nvSpPr>
            <p:cNvPr id="72" name="AutoShape 3">
              <a:extLst>
                <a:ext uri="{FF2B5EF4-FFF2-40B4-BE49-F238E27FC236}">
                  <a16:creationId xmlns:a16="http://schemas.microsoft.com/office/drawing/2014/main" id="{EE348DCA-F65E-472C-8E94-01A3FE818BC6}"/>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3" name="Rectangle 5">
              <a:extLst>
                <a:ext uri="{FF2B5EF4-FFF2-40B4-BE49-F238E27FC236}">
                  <a16:creationId xmlns:a16="http://schemas.microsoft.com/office/drawing/2014/main" id="{43ED83A1-CC4D-42EA-8ABE-37ED66A6485E}"/>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6" name="Freeform 6">
              <a:extLst>
                <a:ext uri="{FF2B5EF4-FFF2-40B4-BE49-F238E27FC236}">
                  <a16:creationId xmlns:a16="http://schemas.microsoft.com/office/drawing/2014/main" id="{C14D3AFF-4015-4ADB-AB21-B4EADD0CA39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7" name="Freeform 7">
              <a:extLst>
                <a:ext uri="{FF2B5EF4-FFF2-40B4-BE49-F238E27FC236}">
                  <a16:creationId xmlns:a16="http://schemas.microsoft.com/office/drawing/2014/main" id="{338B28A6-DBB6-499A-9175-D30CDBFB65D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8" name="Freeform 8">
              <a:extLst>
                <a:ext uri="{FF2B5EF4-FFF2-40B4-BE49-F238E27FC236}">
                  <a16:creationId xmlns:a16="http://schemas.microsoft.com/office/drawing/2014/main" id="{B4F42473-3AD2-48CF-9DF2-688A050792D6}"/>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79" name="Freeform 9">
              <a:extLst>
                <a:ext uri="{FF2B5EF4-FFF2-40B4-BE49-F238E27FC236}">
                  <a16:creationId xmlns:a16="http://schemas.microsoft.com/office/drawing/2014/main" id="{4CFCC169-6EE2-4286-8FE4-D99450A4434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0" name="Freeform 10">
              <a:extLst>
                <a:ext uri="{FF2B5EF4-FFF2-40B4-BE49-F238E27FC236}">
                  <a16:creationId xmlns:a16="http://schemas.microsoft.com/office/drawing/2014/main" id="{9D240A6C-65D8-4404-BD21-34BFC830B98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1" name="Freeform 11">
              <a:extLst>
                <a:ext uri="{FF2B5EF4-FFF2-40B4-BE49-F238E27FC236}">
                  <a16:creationId xmlns:a16="http://schemas.microsoft.com/office/drawing/2014/main" id="{D2693798-E801-4A01-899D-3526F4E67924}"/>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2" name="Freeform 12">
              <a:extLst>
                <a:ext uri="{FF2B5EF4-FFF2-40B4-BE49-F238E27FC236}">
                  <a16:creationId xmlns:a16="http://schemas.microsoft.com/office/drawing/2014/main" id="{285079AC-870B-48A5-93B9-BCEBA2C1494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3" name="Freeform 13">
              <a:extLst>
                <a:ext uri="{FF2B5EF4-FFF2-40B4-BE49-F238E27FC236}">
                  <a16:creationId xmlns:a16="http://schemas.microsoft.com/office/drawing/2014/main" id="{999F3F9A-C895-4189-8520-0793CCCD0BF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4" name="Freeform 14">
              <a:extLst>
                <a:ext uri="{FF2B5EF4-FFF2-40B4-BE49-F238E27FC236}">
                  <a16:creationId xmlns:a16="http://schemas.microsoft.com/office/drawing/2014/main" id="{5161D696-7B40-4240-8A0E-23B94BADBCDC}"/>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5" name="Freeform 15">
              <a:extLst>
                <a:ext uri="{FF2B5EF4-FFF2-40B4-BE49-F238E27FC236}">
                  <a16:creationId xmlns:a16="http://schemas.microsoft.com/office/drawing/2014/main" id="{4C75893E-D358-44AC-A3CF-2EED9778A456}"/>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6" name="Freeform 16">
              <a:extLst>
                <a:ext uri="{FF2B5EF4-FFF2-40B4-BE49-F238E27FC236}">
                  <a16:creationId xmlns:a16="http://schemas.microsoft.com/office/drawing/2014/main" id="{7637E8F0-D81C-476F-8F8E-D9920CB899EE}"/>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7" name="Freeform 17">
              <a:extLst>
                <a:ext uri="{FF2B5EF4-FFF2-40B4-BE49-F238E27FC236}">
                  <a16:creationId xmlns:a16="http://schemas.microsoft.com/office/drawing/2014/main" id="{871A423F-334B-41DD-AB12-69F4222E2B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8" name="Freeform 18">
              <a:extLst>
                <a:ext uri="{FF2B5EF4-FFF2-40B4-BE49-F238E27FC236}">
                  <a16:creationId xmlns:a16="http://schemas.microsoft.com/office/drawing/2014/main" id="{F58C111E-E1E0-495A-B19E-19C23BC04A4D}"/>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89" name="Freeform 19">
              <a:extLst>
                <a:ext uri="{FF2B5EF4-FFF2-40B4-BE49-F238E27FC236}">
                  <a16:creationId xmlns:a16="http://schemas.microsoft.com/office/drawing/2014/main" id="{C13C60D4-33A1-4116-A310-C2D5DDC4EEC0}"/>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0" name="Freeform 20">
              <a:extLst>
                <a:ext uri="{FF2B5EF4-FFF2-40B4-BE49-F238E27FC236}">
                  <a16:creationId xmlns:a16="http://schemas.microsoft.com/office/drawing/2014/main" id="{A48538EB-0D4D-49B9-BDCF-9D922353F70E}"/>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1" name="Rectangle 21">
              <a:extLst>
                <a:ext uri="{FF2B5EF4-FFF2-40B4-BE49-F238E27FC236}">
                  <a16:creationId xmlns:a16="http://schemas.microsoft.com/office/drawing/2014/main" id="{1487FAD7-88D3-4A87-99A7-7B072B555F45}"/>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2" name="Freeform 22">
              <a:extLst>
                <a:ext uri="{FF2B5EF4-FFF2-40B4-BE49-F238E27FC236}">
                  <a16:creationId xmlns:a16="http://schemas.microsoft.com/office/drawing/2014/main" id="{8914B577-98F3-43EF-BC4A-E7588E200C3D}"/>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3" name="Freeform 23">
              <a:extLst>
                <a:ext uri="{FF2B5EF4-FFF2-40B4-BE49-F238E27FC236}">
                  <a16:creationId xmlns:a16="http://schemas.microsoft.com/office/drawing/2014/main" id="{B5308D54-22FE-4DA7-BC01-ED460072EF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4" name="Freeform 24">
              <a:extLst>
                <a:ext uri="{FF2B5EF4-FFF2-40B4-BE49-F238E27FC236}">
                  <a16:creationId xmlns:a16="http://schemas.microsoft.com/office/drawing/2014/main" id="{3A60EE4F-D706-499A-8872-B156049D5B9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5" name="Freeform 25">
              <a:extLst>
                <a:ext uri="{FF2B5EF4-FFF2-40B4-BE49-F238E27FC236}">
                  <a16:creationId xmlns:a16="http://schemas.microsoft.com/office/drawing/2014/main" id="{3EAF6B99-79B4-43B1-842F-B1AFF0CC1E6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6" name="Freeform 26">
              <a:extLst>
                <a:ext uri="{FF2B5EF4-FFF2-40B4-BE49-F238E27FC236}">
                  <a16:creationId xmlns:a16="http://schemas.microsoft.com/office/drawing/2014/main" id="{6C79F926-94C7-4522-9614-397593F62EA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7" name="Freeform 27">
              <a:extLst>
                <a:ext uri="{FF2B5EF4-FFF2-40B4-BE49-F238E27FC236}">
                  <a16:creationId xmlns:a16="http://schemas.microsoft.com/office/drawing/2014/main" id="{FDD151CA-6BF4-4036-98ED-05B831B530FD}"/>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8" name="Freeform 28">
              <a:extLst>
                <a:ext uri="{FF2B5EF4-FFF2-40B4-BE49-F238E27FC236}">
                  <a16:creationId xmlns:a16="http://schemas.microsoft.com/office/drawing/2014/main" id="{AB448DEB-E490-4038-8414-1A68B9109CC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99" name="Freeform 29">
              <a:extLst>
                <a:ext uri="{FF2B5EF4-FFF2-40B4-BE49-F238E27FC236}">
                  <a16:creationId xmlns:a16="http://schemas.microsoft.com/office/drawing/2014/main" id="{524059C3-D356-4C34-9C06-DD896588BF75}"/>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0" name="Freeform 30">
              <a:extLst>
                <a:ext uri="{FF2B5EF4-FFF2-40B4-BE49-F238E27FC236}">
                  <a16:creationId xmlns:a16="http://schemas.microsoft.com/office/drawing/2014/main" id="{247D07C2-EC7B-4730-92FA-6B8D84B80D42}"/>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1" name="Freeform 31">
              <a:extLst>
                <a:ext uri="{FF2B5EF4-FFF2-40B4-BE49-F238E27FC236}">
                  <a16:creationId xmlns:a16="http://schemas.microsoft.com/office/drawing/2014/main" id="{5D6F08FA-2532-4558-9602-AF1744F99F15}"/>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2" name="Freeform 32">
              <a:extLst>
                <a:ext uri="{FF2B5EF4-FFF2-40B4-BE49-F238E27FC236}">
                  <a16:creationId xmlns:a16="http://schemas.microsoft.com/office/drawing/2014/main" id="{E685EBE7-869E-41B0-BCD8-FF537CBD5C59}"/>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3" name="Freeform 34">
              <a:extLst>
                <a:ext uri="{FF2B5EF4-FFF2-40B4-BE49-F238E27FC236}">
                  <a16:creationId xmlns:a16="http://schemas.microsoft.com/office/drawing/2014/main" id="{C3AB8B41-7BD9-44AA-B986-74D53C9AF3C3}"/>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4" name="Freeform 35">
              <a:extLst>
                <a:ext uri="{FF2B5EF4-FFF2-40B4-BE49-F238E27FC236}">
                  <a16:creationId xmlns:a16="http://schemas.microsoft.com/office/drawing/2014/main" id="{EDE8817E-73C2-4561-8428-03CCAFF40CF8}"/>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5" name="Freeform 36">
              <a:extLst>
                <a:ext uri="{FF2B5EF4-FFF2-40B4-BE49-F238E27FC236}">
                  <a16:creationId xmlns:a16="http://schemas.microsoft.com/office/drawing/2014/main" id="{AF8224B5-9A1C-4DFC-9A81-E5FD62FB564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6" name="Freeform 37">
              <a:extLst>
                <a:ext uri="{FF2B5EF4-FFF2-40B4-BE49-F238E27FC236}">
                  <a16:creationId xmlns:a16="http://schemas.microsoft.com/office/drawing/2014/main" id="{1C2A9587-67A6-4716-977B-862BFA82E668}"/>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7" name="Freeform 38">
              <a:extLst>
                <a:ext uri="{FF2B5EF4-FFF2-40B4-BE49-F238E27FC236}">
                  <a16:creationId xmlns:a16="http://schemas.microsoft.com/office/drawing/2014/main" id="{495A0897-65A5-4410-A4A7-BD794D83CDC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8" name="Freeform 39">
              <a:extLst>
                <a:ext uri="{FF2B5EF4-FFF2-40B4-BE49-F238E27FC236}">
                  <a16:creationId xmlns:a16="http://schemas.microsoft.com/office/drawing/2014/main" id="{7E97296E-EB49-46E9-8E93-4AA5F3E541C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09" name="Freeform 40">
              <a:extLst>
                <a:ext uri="{FF2B5EF4-FFF2-40B4-BE49-F238E27FC236}">
                  <a16:creationId xmlns:a16="http://schemas.microsoft.com/office/drawing/2014/main" id="{2F3461FC-DD4F-4CA4-B2A8-7F4F566F61F9}"/>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0" name="Freeform 41">
              <a:extLst>
                <a:ext uri="{FF2B5EF4-FFF2-40B4-BE49-F238E27FC236}">
                  <a16:creationId xmlns:a16="http://schemas.microsoft.com/office/drawing/2014/main" id="{8908A0F4-A93F-4BE5-8463-B36A8039B58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1" name="Freeform 42">
              <a:extLst>
                <a:ext uri="{FF2B5EF4-FFF2-40B4-BE49-F238E27FC236}">
                  <a16:creationId xmlns:a16="http://schemas.microsoft.com/office/drawing/2014/main" id="{24D30A92-E7FF-424A-B0A9-AC7FE32E7708}"/>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2" name="Freeform 43">
              <a:extLst>
                <a:ext uri="{FF2B5EF4-FFF2-40B4-BE49-F238E27FC236}">
                  <a16:creationId xmlns:a16="http://schemas.microsoft.com/office/drawing/2014/main" id="{B2A95380-ABEE-40CA-BBE5-1E3411D8CDE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3" name="Freeform 44">
              <a:extLst>
                <a:ext uri="{FF2B5EF4-FFF2-40B4-BE49-F238E27FC236}">
                  <a16:creationId xmlns:a16="http://schemas.microsoft.com/office/drawing/2014/main" id="{25364CF1-47E1-42AA-B408-1241E63E8C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4" name="Freeform 45">
              <a:extLst>
                <a:ext uri="{FF2B5EF4-FFF2-40B4-BE49-F238E27FC236}">
                  <a16:creationId xmlns:a16="http://schemas.microsoft.com/office/drawing/2014/main" id="{722A9A6F-E73A-4E34-A53F-A559E043C3E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5" name="Freeform 46">
              <a:extLst>
                <a:ext uri="{FF2B5EF4-FFF2-40B4-BE49-F238E27FC236}">
                  <a16:creationId xmlns:a16="http://schemas.microsoft.com/office/drawing/2014/main" id="{7DC776F1-D1BF-4756-9B11-A3922DD28A59}"/>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6" name="Freeform 47">
              <a:extLst>
                <a:ext uri="{FF2B5EF4-FFF2-40B4-BE49-F238E27FC236}">
                  <a16:creationId xmlns:a16="http://schemas.microsoft.com/office/drawing/2014/main" id="{F702349C-C6E4-46A5-8802-BB88DD4BE29E}"/>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7" name="Freeform 48">
              <a:extLst>
                <a:ext uri="{FF2B5EF4-FFF2-40B4-BE49-F238E27FC236}">
                  <a16:creationId xmlns:a16="http://schemas.microsoft.com/office/drawing/2014/main" id="{346BC6D5-9E5A-4B92-9611-F9D07EF4852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8" name="Freeform 49">
              <a:extLst>
                <a:ext uri="{FF2B5EF4-FFF2-40B4-BE49-F238E27FC236}">
                  <a16:creationId xmlns:a16="http://schemas.microsoft.com/office/drawing/2014/main" id="{2A9DF814-73D8-4894-8B96-23B40E6E9089}"/>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19" name="Freeform 50">
              <a:extLst>
                <a:ext uri="{FF2B5EF4-FFF2-40B4-BE49-F238E27FC236}">
                  <a16:creationId xmlns:a16="http://schemas.microsoft.com/office/drawing/2014/main" id="{58C1703B-88EC-4C9F-B827-837D126B61D6}"/>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0" name="Freeform 51">
              <a:extLst>
                <a:ext uri="{FF2B5EF4-FFF2-40B4-BE49-F238E27FC236}">
                  <a16:creationId xmlns:a16="http://schemas.microsoft.com/office/drawing/2014/main" id="{7589E396-ADCF-4596-8DE4-4379AFCE7E2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1" name="Freeform 52">
              <a:extLst>
                <a:ext uri="{FF2B5EF4-FFF2-40B4-BE49-F238E27FC236}">
                  <a16:creationId xmlns:a16="http://schemas.microsoft.com/office/drawing/2014/main" id="{C49FDA79-CF20-4CA4-9EC3-273E88B10C6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2" name="Freeform 53">
              <a:extLst>
                <a:ext uri="{FF2B5EF4-FFF2-40B4-BE49-F238E27FC236}">
                  <a16:creationId xmlns:a16="http://schemas.microsoft.com/office/drawing/2014/main" id="{EAF66CB7-8F32-4F0C-B5A2-11A6143DA74B}"/>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3" name="Freeform 54">
              <a:extLst>
                <a:ext uri="{FF2B5EF4-FFF2-40B4-BE49-F238E27FC236}">
                  <a16:creationId xmlns:a16="http://schemas.microsoft.com/office/drawing/2014/main" id="{DD4F44F0-927E-4351-9C37-2EE63B71F04A}"/>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4" name="Freeform 55">
              <a:extLst>
                <a:ext uri="{FF2B5EF4-FFF2-40B4-BE49-F238E27FC236}">
                  <a16:creationId xmlns:a16="http://schemas.microsoft.com/office/drawing/2014/main" id="{92AC303A-678D-4707-A16F-2DA1A07D9D6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5" name="Freeform 56">
              <a:extLst>
                <a:ext uri="{FF2B5EF4-FFF2-40B4-BE49-F238E27FC236}">
                  <a16:creationId xmlns:a16="http://schemas.microsoft.com/office/drawing/2014/main" id="{4BCFC9F6-3BBE-4394-851E-3738C7D6EB4E}"/>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6" name="Freeform 57">
              <a:extLst>
                <a:ext uri="{FF2B5EF4-FFF2-40B4-BE49-F238E27FC236}">
                  <a16:creationId xmlns:a16="http://schemas.microsoft.com/office/drawing/2014/main" id="{D4997C90-4986-45C1-9DAC-A5D26B02F3BD}"/>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7" name="Freeform 58">
              <a:extLst>
                <a:ext uri="{FF2B5EF4-FFF2-40B4-BE49-F238E27FC236}">
                  <a16:creationId xmlns:a16="http://schemas.microsoft.com/office/drawing/2014/main" id="{ACC13E25-4EE3-4A63-B0AF-2162BB78ECBF}"/>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8" name="Freeform 59">
              <a:extLst>
                <a:ext uri="{FF2B5EF4-FFF2-40B4-BE49-F238E27FC236}">
                  <a16:creationId xmlns:a16="http://schemas.microsoft.com/office/drawing/2014/main" id="{87AA0A80-577E-43A6-B738-0BAFE7F7B4EA}"/>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29" name="Freeform 60">
              <a:extLst>
                <a:ext uri="{FF2B5EF4-FFF2-40B4-BE49-F238E27FC236}">
                  <a16:creationId xmlns:a16="http://schemas.microsoft.com/office/drawing/2014/main" id="{3DBFF628-46A4-41BD-9FA9-3D4418E866E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0" name="Freeform 61">
              <a:extLst>
                <a:ext uri="{FF2B5EF4-FFF2-40B4-BE49-F238E27FC236}">
                  <a16:creationId xmlns:a16="http://schemas.microsoft.com/office/drawing/2014/main" id="{D6413240-42B4-45DB-BBA2-56A1CDBD3C5B}"/>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31" name="Freeform 62">
              <a:extLst>
                <a:ext uri="{FF2B5EF4-FFF2-40B4-BE49-F238E27FC236}">
                  <a16:creationId xmlns:a16="http://schemas.microsoft.com/office/drawing/2014/main" id="{8AAB2B20-3978-4858-9836-C1351201A6F9}"/>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
        <p:nvSpPr>
          <p:cNvPr id="68" name="Freeform: Shape 67">
            <a:extLst>
              <a:ext uri="{FF2B5EF4-FFF2-40B4-BE49-F238E27FC236}">
                <a16:creationId xmlns:a16="http://schemas.microsoft.com/office/drawing/2014/main" id="{C553431B-6092-48C5-AD7C-F30516D7A383}"/>
              </a:ext>
            </a:extLst>
          </p:cNvPr>
          <p:cNvSpPr/>
          <p:nvPr userDrawn="1"/>
        </p:nvSpPr>
        <p:spPr>
          <a:xfrm>
            <a:off x="6272240"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blipFill dpi="0" rotWithShape="1">
            <a:blip r:embed="rId3" cstate="screen">
              <a:extLst>
                <a:ext uri="{28A0092B-C50C-407E-A947-70E740481C1C}">
                  <a14:useLocalDpi xmlns:a14="http://schemas.microsoft.com/office/drawing/2010/main"/>
                </a:ext>
              </a:extLst>
            </a:blip>
            <a:srcRect/>
            <a:stretch>
              <a:fillRect l="-79808" t="-43218" r="-79808" b="-432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 Placeholder 140">
            <a:extLst>
              <a:ext uri="{FF2B5EF4-FFF2-40B4-BE49-F238E27FC236}">
                <a16:creationId xmlns:a16="http://schemas.microsoft.com/office/drawing/2014/main" id="{B4389B36-E541-48E7-A912-C35EE13572D1}"/>
              </a:ext>
            </a:extLst>
          </p:cNvPr>
          <p:cNvSpPr>
            <a:spLocks noGrp="1"/>
          </p:cNvSpPr>
          <p:nvPr>
            <p:ph type="body" sz="quarter" idx="17" hasCustomPrompt="1"/>
          </p:nvPr>
        </p:nvSpPr>
        <p:spPr>
          <a:xfrm>
            <a:off x="500062" y="5394937"/>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66" name="Text Placeholder 135">
            <a:extLst>
              <a:ext uri="{FF2B5EF4-FFF2-40B4-BE49-F238E27FC236}">
                <a16:creationId xmlns:a16="http://schemas.microsoft.com/office/drawing/2014/main" id="{2BA1EDDF-3973-431D-958F-640EC310C4D6}"/>
              </a:ext>
            </a:extLst>
          </p:cNvPr>
          <p:cNvSpPr>
            <a:spLocks noGrp="1"/>
          </p:cNvSpPr>
          <p:nvPr>
            <p:ph type="body" sz="quarter" idx="16" hasCustomPrompt="1"/>
          </p:nvPr>
        </p:nvSpPr>
        <p:spPr>
          <a:xfrm>
            <a:off x="607255"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184867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p:bg>
      <p:bgPr>
        <a:solidFill>
          <a:schemeClr val="accent2"/>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2</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Tree>
    <p:extLst>
      <p:ext uri="{BB962C8B-B14F-4D97-AF65-F5344CB8AC3E}">
        <p14:creationId xmlns:p14="http://schemas.microsoft.com/office/powerpoint/2010/main" val="364549394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with image">
    <p:bg>
      <p:bgPr>
        <a:solidFill>
          <a:schemeClr val="accent4"/>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4</a:t>
            </a:r>
          </a:p>
        </p:txBody>
      </p:sp>
    </p:spTree>
    <p:extLst>
      <p:ext uri="{BB962C8B-B14F-4D97-AF65-F5344CB8AC3E}">
        <p14:creationId xmlns:p14="http://schemas.microsoft.com/office/powerpoint/2010/main" val="267899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with image">
    <p:bg>
      <p:bgPr>
        <a:solidFill>
          <a:schemeClr val="accent2"/>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a:t>Section</a:t>
            </a:r>
            <a:r>
              <a:rPr lang="en-US" spc="-90"/>
              <a:t> </a:t>
            </a:r>
            <a:r>
              <a:rPr lang="en-US"/>
              <a:t>heading</a:t>
            </a:r>
            <a:br>
              <a:rPr lang="en-US"/>
            </a:br>
            <a:r>
              <a:rPr lang="en-US" spc="-10"/>
              <a:t>second </a:t>
            </a:r>
            <a:r>
              <a:rPr lang="en-US" spc="-5"/>
              <a:t>line</a:t>
            </a:r>
            <a:endParaRPr spc="-5"/>
          </a:p>
        </p:txBody>
      </p:sp>
      <p:sp>
        <p:nvSpPr>
          <p:cNvPr id="18" name="Picture Placeholder 2" descr="Decorative"/>
          <p:cNvSpPr>
            <a:spLocks noGrp="1"/>
          </p:cNvSpPr>
          <p:nvPr>
            <p:ph type="pic" sz="quarter" idx="12"/>
          </p:nvPr>
        </p:nvSpPr>
        <p:spPr>
          <a:xfrm>
            <a:off x="1" y="0"/>
            <a:ext cx="3324660" cy="6858000"/>
          </a:xfrm>
          <a:solidFill>
            <a:schemeClr val="bg2"/>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2</a:t>
            </a:r>
          </a:p>
        </p:txBody>
      </p:sp>
    </p:spTree>
    <p:extLst>
      <p:ext uri="{BB962C8B-B14F-4D97-AF65-F5344CB8AC3E}">
        <p14:creationId xmlns:p14="http://schemas.microsoft.com/office/powerpoint/2010/main" val="3269740739"/>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ky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sz="4382" b="0">
                <a:solidFill>
                  <a:schemeClr val="accent2"/>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t>&lt;Heading&gt;</a:t>
            </a:r>
            <a:endParaRPr lang="en-AU"/>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Tree>
    <p:extLst>
      <p:ext uri="{BB962C8B-B14F-4D97-AF65-F5344CB8AC3E}">
        <p14:creationId xmlns:p14="http://schemas.microsoft.com/office/powerpoint/2010/main" val="196185897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ky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2"/>
                </a:solidFill>
              </a:defRPr>
            </a:lvl1pPr>
          </a:lstStyle>
          <a:p>
            <a:r>
              <a:rPr lang="en-US"/>
              <a:t>&lt;Heading&gt;</a:t>
            </a:r>
            <a:endParaRPr lang="en-AU"/>
          </a:p>
        </p:txBody>
      </p:sp>
    </p:spTree>
    <p:extLst>
      <p:ext uri="{BB962C8B-B14F-4D97-AF65-F5344CB8AC3E}">
        <p14:creationId xmlns:p14="http://schemas.microsoft.com/office/powerpoint/2010/main" val="78382851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p:bg>
      <p:bgPr>
        <a:solidFill>
          <a:schemeClr val="accent3"/>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a:t>3</a:t>
            </a:r>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a:t>Section heading</a:t>
            </a:r>
            <a:br>
              <a:rPr lang="en-US"/>
            </a:br>
            <a:r>
              <a:rPr lang="en-US"/>
              <a:t>second line</a:t>
            </a:r>
            <a:endParaRPr lang="en-AU"/>
          </a:p>
        </p:txBody>
      </p:sp>
    </p:spTree>
    <p:extLst>
      <p:ext uri="{BB962C8B-B14F-4D97-AF65-F5344CB8AC3E}">
        <p14:creationId xmlns:p14="http://schemas.microsoft.com/office/powerpoint/2010/main" val="371678442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&lt;Heading&gt;</a:t>
            </a:r>
            <a:endParaRPr lang="en-AU"/>
          </a:p>
        </p:txBody>
      </p:sp>
      <p:sp>
        <p:nvSpPr>
          <p:cNvPr id="3" name="Text Placeholder 2"/>
          <p:cNvSpPr>
            <a:spLocks noGrp="1"/>
          </p:cNvSpPr>
          <p:nvPr>
            <p:ph type="body" idx="1"/>
          </p:nvPr>
        </p:nvSpPr>
        <p:spPr>
          <a:xfrm>
            <a:off x="838200" y="1825625"/>
            <a:ext cx="10515600" cy="3972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7" name="Straight Connector 6"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Northern Territory Government"/>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
        <p:nvSpPr>
          <p:cNvPr id="6" name="TextBox 5"/>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a:solidFill>
                <a:srgbClr val="454347"/>
              </a:solidFill>
            </a:endParaRPr>
          </a:p>
        </p:txBody>
      </p:sp>
    </p:spTree>
    <p:extLst>
      <p:ext uri="{BB962C8B-B14F-4D97-AF65-F5344CB8AC3E}">
        <p14:creationId xmlns:p14="http://schemas.microsoft.com/office/powerpoint/2010/main" val="7037705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543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6" name="Background shape">
            <a:extLst>
              <a:ext uri="{FF2B5EF4-FFF2-40B4-BE49-F238E27FC236}">
                <a16:creationId xmlns:a16="http://schemas.microsoft.com/office/drawing/2014/main" id="{9E096F91-AD99-4C52-895F-5F73C9ACDCD8}"/>
              </a:ext>
              <a:ext uri="{C183D7F6-B498-43B3-948B-1728B52AA6E4}">
                <adec:decorative xmlns:adec="http://schemas.microsoft.com/office/drawing/2017/decorative" val="1"/>
              </a:ext>
            </a:extLst>
          </p:cNvPr>
          <p:cNvSpPr/>
          <p:nvPr userDrawn="1"/>
        </p:nvSpPr>
        <p:spPr>
          <a:xfrm>
            <a:off x="6097" y="0"/>
            <a:ext cx="6433456" cy="2650285"/>
          </a:xfrm>
          <a:custGeom>
            <a:avLst/>
            <a:gdLst>
              <a:gd name="connsiteX0" fmla="*/ 0 w 6433456"/>
              <a:gd name="connsiteY0" fmla="*/ 0 h 2650285"/>
              <a:gd name="connsiteX1" fmla="*/ 6185409 w 6433456"/>
              <a:gd name="connsiteY1" fmla="*/ 0 h 2650285"/>
              <a:gd name="connsiteX2" fmla="*/ 6433456 w 6433456"/>
              <a:gd name="connsiteY2" fmla="*/ 924909 h 2650285"/>
              <a:gd name="connsiteX3" fmla="*/ 0 w 6433456"/>
              <a:gd name="connsiteY3" fmla="*/ 2650285 h 2650285"/>
              <a:gd name="connsiteX4" fmla="*/ 0 w 6433456"/>
              <a:gd name="connsiteY4" fmla="*/ 0 h 2650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456" h="2650285">
                <a:moveTo>
                  <a:pt x="0" y="0"/>
                </a:moveTo>
                <a:lnTo>
                  <a:pt x="6185409" y="0"/>
                </a:lnTo>
                <a:lnTo>
                  <a:pt x="6433456" y="924909"/>
                </a:lnTo>
                <a:lnTo>
                  <a:pt x="0" y="2650285"/>
                </a:lnTo>
                <a:lnTo>
                  <a:pt x="0" y="0"/>
                </a:lnTo>
                <a:close/>
              </a:path>
            </a:pathLst>
          </a:cu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a:extLst>
              <a:ext uri="{FF2B5EF4-FFF2-40B4-BE49-F238E27FC236}">
                <a16:creationId xmlns:a16="http://schemas.microsoft.com/office/drawing/2014/main" id="{0DA9561C-11B4-4CC4-B271-3E59C981A78C}"/>
              </a:ext>
            </a:extLst>
          </p:cNvPr>
          <p:cNvSpPr>
            <a:spLocks noGrp="1"/>
          </p:cNvSpPr>
          <p:nvPr>
            <p:ph type="title"/>
          </p:nvPr>
        </p:nvSpPr>
        <p:spPr>
          <a:xfrm>
            <a:off x="1428765" y="395066"/>
            <a:ext cx="10296000" cy="887360"/>
          </a:xfrm>
          <a:prstGeom prst="rect">
            <a:avLst/>
          </a:prstGeom>
        </p:spPr>
        <p:txBody>
          <a:bodyPr vert="horz" lIns="91440" tIns="45720" rIns="91440" bIns="45720" rtlCol="0" anchor="b" anchorCtr="0">
            <a:noAutofit/>
          </a:bodyPr>
          <a:lstStyle/>
          <a:p>
            <a:r>
              <a:rPr lang="en-AU" noProof="0"/>
              <a:t>Click to edit Master title style</a:t>
            </a:r>
          </a:p>
        </p:txBody>
      </p:sp>
      <p:sp>
        <p:nvSpPr>
          <p:cNvPr id="3" name="Text Placeholder 2">
            <a:extLst>
              <a:ext uri="{FF2B5EF4-FFF2-40B4-BE49-F238E27FC236}">
                <a16:creationId xmlns:a16="http://schemas.microsoft.com/office/drawing/2014/main" id="{03A81F4D-4B89-424A-BC66-199E1E666FD1}"/>
              </a:ext>
            </a:extLst>
          </p:cNvPr>
          <p:cNvSpPr>
            <a:spLocks noGrp="1"/>
          </p:cNvSpPr>
          <p:nvPr>
            <p:ph type="body" idx="1"/>
          </p:nvPr>
        </p:nvSpPr>
        <p:spPr>
          <a:xfrm>
            <a:off x="316358" y="1532415"/>
            <a:ext cx="11408407" cy="4376944"/>
          </a:xfrm>
          <a:prstGeom prst="rect">
            <a:avLst/>
          </a:prstGeom>
        </p:spPr>
        <p:txBody>
          <a:bodyPr vert="horz" lIns="91440" tIns="45720" rIns="91440" bIns="45720" rtlCol="0">
            <a:noAutofit/>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a:t>
            </a:r>
          </a:p>
          <a:p>
            <a:pPr lvl="6"/>
            <a:r>
              <a:rPr lang="en-AU" noProof="0"/>
              <a:t>Seven</a:t>
            </a:r>
          </a:p>
          <a:p>
            <a:pPr lvl="7"/>
            <a:r>
              <a:rPr lang="en-AU" noProof="0"/>
              <a:t>Eight</a:t>
            </a:r>
          </a:p>
          <a:p>
            <a:pPr lvl="8"/>
            <a:r>
              <a:rPr lang="en-AU" noProof="0"/>
              <a:t>nine</a:t>
            </a:r>
          </a:p>
        </p:txBody>
      </p:sp>
      <p:sp>
        <p:nvSpPr>
          <p:cNvPr id="5" name="Footer Placeholder 4">
            <a:extLst>
              <a:ext uri="{FF2B5EF4-FFF2-40B4-BE49-F238E27FC236}">
                <a16:creationId xmlns:a16="http://schemas.microsoft.com/office/drawing/2014/main" id="{2B9DE430-5DBA-4DE1-9C36-C5FAED4EAF10}"/>
              </a:ext>
            </a:extLst>
          </p:cNvPr>
          <p:cNvSpPr>
            <a:spLocks noGrp="1"/>
          </p:cNvSpPr>
          <p:nvPr>
            <p:ph type="ftr" sz="quarter" idx="3"/>
          </p:nvPr>
        </p:nvSpPr>
        <p:spPr>
          <a:xfrm>
            <a:off x="1428765" y="6172501"/>
            <a:ext cx="6923013" cy="365125"/>
          </a:xfrm>
          <a:prstGeom prst="rect">
            <a:avLst/>
          </a:prstGeom>
        </p:spPr>
        <p:txBody>
          <a:bodyPr vert="horz" lIns="91440" tIns="45720" rIns="91440" bIns="45720" rtlCol="0" anchor="ctr"/>
          <a:lstStyle>
            <a:lvl1pPr algn="l">
              <a:defRPr sz="1200">
                <a:solidFill>
                  <a:schemeClr val="tx1"/>
                </a:solidFill>
              </a:defRPr>
            </a:lvl1pPr>
          </a:lstStyle>
          <a:p>
            <a:endParaRPr lang="en-AU" noProof="0"/>
          </a:p>
        </p:txBody>
      </p:sp>
      <p:sp>
        <p:nvSpPr>
          <p:cNvPr id="4" name="Date Placeholder 3">
            <a:extLst>
              <a:ext uri="{FF2B5EF4-FFF2-40B4-BE49-F238E27FC236}">
                <a16:creationId xmlns:a16="http://schemas.microsoft.com/office/drawing/2014/main" id="{A76D8956-3042-4F51-A765-52197DEBA845}"/>
              </a:ext>
            </a:extLst>
          </p:cNvPr>
          <p:cNvSpPr>
            <a:spLocks noGrp="1"/>
          </p:cNvSpPr>
          <p:nvPr>
            <p:ph type="dt" sz="half" idx="2"/>
          </p:nvPr>
        </p:nvSpPr>
        <p:spPr>
          <a:xfrm>
            <a:off x="8412983" y="6172501"/>
            <a:ext cx="2484000" cy="365125"/>
          </a:xfrm>
          <a:prstGeom prst="rect">
            <a:avLst/>
          </a:prstGeom>
        </p:spPr>
        <p:txBody>
          <a:bodyPr vert="horz" lIns="91440" tIns="45720" rIns="91440" bIns="45720" rtlCol="0" anchor="ctr"/>
          <a:lstStyle>
            <a:lvl1pPr algn="l">
              <a:defRPr sz="1200">
                <a:solidFill>
                  <a:schemeClr val="tx1"/>
                </a:solidFill>
              </a:defRPr>
            </a:lvl1pPr>
          </a:lstStyle>
          <a:p>
            <a:fld id="{15C1EA3C-26E9-4B87-838B-C7B127160328}" type="datetime1">
              <a:rPr lang="en-AU" noProof="0" smtClean="0"/>
              <a:t>26/11/2025</a:t>
            </a:fld>
            <a:endParaRPr lang="en-AU" noProof="0"/>
          </a:p>
        </p:txBody>
      </p:sp>
      <p:sp>
        <p:nvSpPr>
          <p:cNvPr id="6" name="Slide Number Placeholder 5">
            <a:extLst>
              <a:ext uri="{FF2B5EF4-FFF2-40B4-BE49-F238E27FC236}">
                <a16:creationId xmlns:a16="http://schemas.microsoft.com/office/drawing/2014/main" id="{DD42F550-8FDF-4424-AA18-C4563333340E}"/>
              </a:ext>
            </a:extLst>
          </p:cNvPr>
          <p:cNvSpPr>
            <a:spLocks noGrp="1"/>
          </p:cNvSpPr>
          <p:nvPr>
            <p:ph type="sldNum" sz="quarter" idx="4"/>
          </p:nvPr>
        </p:nvSpPr>
        <p:spPr>
          <a:xfrm>
            <a:off x="10960060" y="6172501"/>
            <a:ext cx="753681" cy="365125"/>
          </a:xfrm>
          <a:prstGeom prst="rect">
            <a:avLst/>
          </a:prstGeom>
        </p:spPr>
        <p:txBody>
          <a:bodyPr vert="horz" lIns="91440" tIns="45720" rIns="0" bIns="45720" rtlCol="0" anchor="ctr"/>
          <a:lstStyle>
            <a:lvl1pPr algn="r">
              <a:defRPr sz="1200">
                <a:solidFill>
                  <a:schemeClr val="tx1"/>
                </a:solidFill>
              </a:defRPr>
            </a:lvl1pPr>
          </a:lstStyle>
          <a:p>
            <a:fld id="{DC22DD25-61AE-413C-B4D2-EF2365C9B2E1}" type="slidenum">
              <a:rPr lang="en-AU" noProof="0" smtClean="0"/>
              <a:pPr/>
              <a:t>‹#›</a:t>
            </a:fld>
            <a:endParaRPr lang="en-AU" noProof="0"/>
          </a:p>
        </p:txBody>
      </p:sp>
      <p:grpSp>
        <p:nvGrpSpPr>
          <p:cNvPr id="183" name="Logo">
            <a:extLst>
              <a:ext uri="{FF2B5EF4-FFF2-40B4-BE49-F238E27FC236}">
                <a16:creationId xmlns:a16="http://schemas.microsoft.com/office/drawing/2014/main" id="{072EBD70-BCDE-4FAF-82D8-65AC1DA65CF4}"/>
              </a:ext>
              <a:ext uri="{C183D7F6-B498-43B3-948B-1728B52AA6E4}">
                <adec:decorative xmlns:adec="http://schemas.microsoft.com/office/drawing/2017/decorative" val="1"/>
              </a:ext>
            </a:extLst>
          </p:cNvPr>
          <p:cNvGrpSpPr>
            <a:grpSpLocks noChangeAspect="1"/>
          </p:cNvGrpSpPr>
          <p:nvPr userDrawn="1"/>
        </p:nvGrpSpPr>
        <p:grpSpPr bwMode="auto">
          <a:xfrm>
            <a:off x="433469" y="432000"/>
            <a:ext cx="718160" cy="720000"/>
            <a:chOff x="2864" y="1181"/>
            <a:chExt cx="1952" cy="1957"/>
          </a:xfrm>
          <a:blipFill>
            <a:blip r:embed="rId27"/>
            <a:stretch>
              <a:fillRect/>
            </a:stretch>
          </a:blipFill>
        </p:grpSpPr>
        <p:sp>
          <p:nvSpPr>
            <p:cNvPr id="184" name="AutoShape 3">
              <a:extLst>
                <a:ext uri="{FF2B5EF4-FFF2-40B4-BE49-F238E27FC236}">
                  <a16:creationId xmlns:a16="http://schemas.microsoft.com/office/drawing/2014/main" id="{7ADBA37C-8433-4000-9C31-3EF9F3BF48CA}"/>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6" name="Rectangle 5">
              <a:extLst>
                <a:ext uri="{FF2B5EF4-FFF2-40B4-BE49-F238E27FC236}">
                  <a16:creationId xmlns:a16="http://schemas.microsoft.com/office/drawing/2014/main" id="{4AF65C91-7154-48D7-81E1-DE2A16158321}"/>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7" name="Freeform 6">
              <a:extLst>
                <a:ext uri="{FF2B5EF4-FFF2-40B4-BE49-F238E27FC236}">
                  <a16:creationId xmlns:a16="http://schemas.microsoft.com/office/drawing/2014/main" id="{2567B816-663F-4518-AB67-FF7A98D83D1C}"/>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8" name="Freeform 7">
              <a:extLst>
                <a:ext uri="{FF2B5EF4-FFF2-40B4-BE49-F238E27FC236}">
                  <a16:creationId xmlns:a16="http://schemas.microsoft.com/office/drawing/2014/main" id="{5B7F641C-29EB-499A-A38F-F6CEC596E284}"/>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89" name="Freeform 8">
              <a:extLst>
                <a:ext uri="{FF2B5EF4-FFF2-40B4-BE49-F238E27FC236}">
                  <a16:creationId xmlns:a16="http://schemas.microsoft.com/office/drawing/2014/main" id="{F957B433-20D6-46B7-B64B-CC7658BF956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0" name="Freeform 9">
              <a:extLst>
                <a:ext uri="{FF2B5EF4-FFF2-40B4-BE49-F238E27FC236}">
                  <a16:creationId xmlns:a16="http://schemas.microsoft.com/office/drawing/2014/main" id="{38A07266-EBD2-4019-A6D9-DF674210D920}"/>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1" name="Freeform 10">
              <a:extLst>
                <a:ext uri="{FF2B5EF4-FFF2-40B4-BE49-F238E27FC236}">
                  <a16:creationId xmlns:a16="http://schemas.microsoft.com/office/drawing/2014/main" id="{2D1170DA-E4AC-4CBB-A9DD-039B36C0DA1E}"/>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2" name="Freeform 11">
              <a:extLst>
                <a:ext uri="{FF2B5EF4-FFF2-40B4-BE49-F238E27FC236}">
                  <a16:creationId xmlns:a16="http://schemas.microsoft.com/office/drawing/2014/main" id="{7ED7B575-029E-43C2-AB03-C55C2F9DB40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3" name="Freeform 12">
              <a:extLst>
                <a:ext uri="{FF2B5EF4-FFF2-40B4-BE49-F238E27FC236}">
                  <a16:creationId xmlns:a16="http://schemas.microsoft.com/office/drawing/2014/main" id="{68E47084-776D-470F-9E06-E306DCDF0ABA}"/>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4" name="Freeform 13">
              <a:extLst>
                <a:ext uri="{FF2B5EF4-FFF2-40B4-BE49-F238E27FC236}">
                  <a16:creationId xmlns:a16="http://schemas.microsoft.com/office/drawing/2014/main" id="{7780C905-979A-4A6E-B85A-D3FC1596C576}"/>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5" name="Freeform 14">
              <a:extLst>
                <a:ext uri="{FF2B5EF4-FFF2-40B4-BE49-F238E27FC236}">
                  <a16:creationId xmlns:a16="http://schemas.microsoft.com/office/drawing/2014/main" id="{08F7322A-262A-413D-ACF3-AB5F1376FAD5}"/>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6" name="Freeform 15">
              <a:extLst>
                <a:ext uri="{FF2B5EF4-FFF2-40B4-BE49-F238E27FC236}">
                  <a16:creationId xmlns:a16="http://schemas.microsoft.com/office/drawing/2014/main" id="{AD08E25E-48F3-4541-80BD-06707A0295AE}"/>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7" name="Freeform 16">
              <a:extLst>
                <a:ext uri="{FF2B5EF4-FFF2-40B4-BE49-F238E27FC236}">
                  <a16:creationId xmlns:a16="http://schemas.microsoft.com/office/drawing/2014/main" id="{C2EE1E00-8FA7-4913-9E3A-18338B8A057B}"/>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8" name="Freeform 17">
              <a:extLst>
                <a:ext uri="{FF2B5EF4-FFF2-40B4-BE49-F238E27FC236}">
                  <a16:creationId xmlns:a16="http://schemas.microsoft.com/office/drawing/2014/main" id="{9FC00192-45BF-4FE5-B7BF-D13BB16E7B91}"/>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199" name="Freeform 18">
              <a:extLst>
                <a:ext uri="{FF2B5EF4-FFF2-40B4-BE49-F238E27FC236}">
                  <a16:creationId xmlns:a16="http://schemas.microsoft.com/office/drawing/2014/main" id="{38802AEF-AD54-47BF-A522-15165FFA9706}"/>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0" name="Freeform 19">
              <a:extLst>
                <a:ext uri="{FF2B5EF4-FFF2-40B4-BE49-F238E27FC236}">
                  <a16:creationId xmlns:a16="http://schemas.microsoft.com/office/drawing/2014/main" id="{AAB043E5-B39C-4633-ACD3-E34C62DC3D8C}"/>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1" name="Freeform 20">
              <a:extLst>
                <a:ext uri="{FF2B5EF4-FFF2-40B4-BE49-F238E27FC236}">
                  <a16:creationId xmlns:a16="http://schemas.microsoft.com/office/drawing/2014/main" id="{3C2761D5-BBA8-4FBE-9573-1D876ED66662}"/>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2" name="Rectangle 21">
              <a:extLst>
                <a:ext uri="{FF2B5EF4-FFF2-40B4-BE49-F238E27FC236}">
                  <a16:creationId xmlns:a16="http://schemas.microsoft.com/office/drawing/2014/main" id="{B85633DE-55A9-4E0C-85A2-854292AE25C4}"/>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3" name="Freeform 22">
              <a:extLst>
                <a:ext uri="{FF2B5EF4-FFF2-40B4-BE49-F238E27FC236}">
                  <a16:creationId xmlns:a16="http://schemas.microsoft.com/office/drawing/2014/main" id="{B701F94B-9203-4891-8AA5-6C841105BA16}"/>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4" name="Freeform 23">
              <a:extLst>
                <a:ext uri="{FF2B5EF4-FFF2-40B4-BE49-F238E27FC236}">
                  <a16:creationId xmlns:a16="http://schemas.microsoft.com/office/drawing/2014/main" id="{EB36210F-5F47-4D2F-BA76-7452E2D85DAF}"/>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5" name="Freeform 24">
              <a:extLst>
                <a:ext uri="{FF2B5EF4-FFF2-40B4-BE49-F238E27FC236}">
                  <a16:creationId xmlns:a16="http://schemas.microsoft.com/office/drawing/2014/main" id="{AAE3FD0C-AF52-40EF-8864-1463EECD1826}"/>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6" name="Freeform 25">
              <a:extLst>
                <a:ext uri="{FF2B5EF4-FFF2-40B4-BE49-F238E27FC236}">
                  <a16:creationId xmlns:a16="http://schemas.microsoft.com/office/drawing/2014/main" id="{D6D8D356-BF1E-4AE8-9277-DD31E430300B}"/>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7" name="Freeform 26">
              <a:extLst>
                <a:ext uri="{FF2B5EF4-FFF2-40B4-BE49-F238E27FC236}">
                  <a16:creationId xmlns:a16="http://schemas.microsoft.com/office/drawing/2014/main" id="{3B13FBCC-8FA3-49FE-AFBC-9772E5283C43}"/>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8" name="Freeform 27">
              <a:extLst>
                <a:ext uri="{FF2B5EF4-FFF2-40B4-BE49-F238E27FC236}">
                  <a16:creationId xmlns:a16="http://schemas.microsoft.com/office/drawing/2014/main" id="{2F2E1BE9-A009-417C-B408-DAC2049B0939}"/>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09" name="Freeform 28">
              <a:extLst>
                <a:ext uri="{FF2B5EF4-FFF2-40B4-BE49-F238E27FC236}">
                  <a16:creationId xmlns:a16="http://schemas.microsoft.com/office/drawing/2014/main" id="{A2C49584-9B59-4558-83B2-4DE82B9450BF}"/>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0" name="Freeform 29">
              <a:extLst>
                <a:ext uri="{FF2B5EF4-FFF2-40B4-BE49-F238E27FC236}">
                  <a16:creationId xmlns:a16="http://schemas.microsoft.com/office/drawing/2014/main" id="{06799FB9-D454-4BA8-BE06-D63F5AA026DC}"/>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1" name="Freeform 30">
              <a:extLst>
                <a:ext uri="{FF2B5EF4-FFF2-40B4-BE49-F238E27FC236}">
                  <a16:creationId xmlns:a16="http://schemas.microsoft.com/office/drawing/2014/main" id="{7008FF3F-A864-4BB1-B427-981415500755}"/>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2" name="Freeform 31">
              <a:extLst>
                <a:ext uri="{FF2B5EF4-FFF2-40B4-BE49-F238E27FC236}">
                  <a16:creationId xmlns:a16="http://schemas.microsoft.com/office/drawing/2014/main" id="{8B5037F0-67D4-4DD7-9C80-01341154ACAC}"/>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3" name="Freeform 32">
              <a:extLst>
                <a:ext uri="{FF2B5EF4-FFF2-40B4-BE49-F238E27FC236}">
                  <a16:creationId xmlns:a16="http://schemas.microsoft.com/office/drawing/2014/main" id="{43D6CEB4-5F6A-4888-9B67-2FA0375B31ED}"/>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4" name="Freeform 34">
              <a:extLst>
                <a:ext uri="{FF2B5EF4-FFF2-40B4-BE49-F238E27FC236}">
                  <a16:creationId xmlns:a16="http://schemas.microsoft.com/office/drawing/2014/main" id="{AA604724-43F2-4AA6-ADBF-EBD250F0C2A4}"/>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5" name="Freeform 35">
              <a:extLst>
                <a:ext uri="{FF2B5EF4-FFF2-40B4-BE49-F238E27FC236}">
                  <a16:creationId xmlns:a16="http://schemas.microsoft.com/office/drawing/2014/main" id="{FF8CCC84-4410-492D-AB75-F0E32ADB6D4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6" name="Freeform 36">
              <a:extLst>
                <a:ext uri="{FF2B5EF4-FFF2-40B4-BE49-F238E27FC236}">
                  <a16:creationId xmlns:a16="http://schemas.microsoft.com/office/drawing/2014/main" id="{B5F8DF22-8B3D-4EEE-8E28-C1ED0278979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7" name="Freeform 37">
              <a:extLst>
                <a:ext uri="{FF2B5EF4-FFF2-40B4-BE49-F238E27FC236}">
                  <a16:creationId xmlns:a16="http://schemas.microsoft.com/office/drawing/2014/main" id="{E69696A9-660C-4B94-846F-85502B88823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8" name="Freeform 38">
              <a:extLst>
                <a:ext uri="{FF2B5EF4-FFF2-40B4-BE49-F238E27FC236}">
                  <a16:creationId xmlns:a16="http://schemas.microsoft.com/office/drawing/2014/main" id="{D5AA9DCA-EE69-46BD-8A5C-B2F1A256B3F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19" name="Freeform 39">
              <a:extLst>
                <a:ext uri="{FF2B5EF4-FFF2-40B4-BE49-F238E27FC236}">
                  <a16:creationId xmlns:a16="http://schemas.microsoft.com/office/drawing/2014/main" id="{86B51C72-FF47-444D-BAB2-11F50AC9F548}"/>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0" name="Freeform 40">
              <a:extLst>
                <a:ext uri="{FF2B5EF4-FFF2-40B4-BE49-F238E27FC236}">
                  <a16:creationId xmlns:a16="http://schemas.microsoft.com/office/drawing/2014/main" id="{85287241-1AD5-4DDC-AC91-DBE21A8FDBAA}"/>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1" name="Freeform 41">
              <a:extLst>
                <a:ext uri="{FF2B5EF4-FFF2-40B4-BE49-F238E27FC236}">
                  <a16:creationId xmlns:a16="http://schemas.microsoft.com/office/drawing/2014/main" id="{568DBE16-BF90-4235-BA4D-452AACAE0A32}"/>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2" name="Freeform 42">
              <a:extLst>
                <a:ext uri="{FF2B5EF4-FFF2-40B4-BE49-F238E27FC236}">
                  <a16:creationId xmlns:a16="http://schemas.microsoft.com/office/drawing/2014/main" id="{667C2727-3F47-4296-873A-DD43026F14B9}"/>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3" name="Freeform 43">
              <a:extLst>
                <a:ext uri="{FF2B5EF4-FFF2-40B4-BE49-F238E27FC236}">
                  <a16:creationId xmlns:a16="http://schemas.microsoft.com/office/drawing/2014/main" id="{3009BB0C-F2E7-408B-AE22-9B987D7F4236}"/>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4" name="Freeform 44">
              <a:extLst>
                <a:ext uri="{FF2B5EF4-FFF2-40B4-BE49-F238E27FC236}">
                  <a16:creationId xmlns:a16="http://schemas.microsoft.com/office/drawing/2014/main" id="{DF8F7F38-CD25-4813-A605-C3200041EDF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5" name="Freeform 45">
              <a:extLst>
                <a:ext uri="{FF2B5EF4-FFF2-40B4-BE49-F238E27FC236}">
                  <a16:creationId xmlns:a16="http://schemas.microsoft.com/office/drawing/2014/main" id="{7F75866D-1EBA-4945-8B52-8AF1E0B4E1B1}"/>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6" name="Freeform 46">
              <a:extLst>
                <a:ext uri="{FF2B5EF4-FFF2-40B4-BE49-F238E27FC236}">
                  <a16:creationId xmlns:a16="http://schemas.microsoft.com/office/drawing/2014/main" id="{E1A05D3F-74B5-4BD4-BF0C-A3719F76D878}"/>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7" name="Freeform 47">
              <a:extLst>
                <a:ext uri="{FF2B5EF4-FFF2-40B4-BE49-F238E27FC236}">
                  <a16:creationId xmlns:a16="http://schemas.microsoft.com/office/drawing/2014/main" id="{950CBACA-6FA2-4543-B3B1-A05D47C15A43}"/>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8" name="Freeform 48">
              <a:extLst>
                <a:ext uri="{FF2B5EF4-FFF2-40B4-BE49-F238E27FC236}">
                  <a16:creationId xmlns:a16="http://schemas.microsoft.com/office/drawing/2014/main" id="{C262FBD3-F17E-483D-A95B-75DF71BC38C5}"/>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29" name="Freeform 49">
              <a:extLst>
                <a:ext uri="{FF2B5EF4-FFF2-40B4-BE49-F238E27FC236}">
                  <a16:creationId xmlns:a16="http://schemas.microsoft.com/office/drawing/2014/main" id="{32A4BB2E-167D-4343-96D4-C71DFBCCD610}"/>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0" name="Freeform 50">
              <a:extLst>
                <a:ext uri="{FF2B5EF4-FFF2-40B4-BE49-F238E27FC236}">
                  <a16:creationId xmlns:a16="http://schemas.microsoft.com/office/drawing/2014/main" id="{C354B20D-5E83-4422-AA23-DA1D38AADC1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1" name="Freeform 51">
              <a:extLst>
                <a:ext uri="{FF2B5EF4-FFF2-40B4-BE49-F238E27FC236}">
                  <a16:creationId xmlns:a16="http://schemas.microsoft.com/office/drawing/2014/main" id="{57981494-DC82-4EC8-990A-7DA7D61F8F43}"/>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2" name="Freeform 52">
              <a:extLst>
                <a:ext uri="{FF2B5EF4-FFF2-40B4-BE49-F238E27FC236}">
                  <a16:creationId xmlns:a16="http://schemas.microsoft.com/office/drawing/2014/main" id="{822CEB55-5A58-4B49-AD8A-1B30A5F6E088}"/>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3" name="Freeform 53">
              <a:extLst>
                <a:ext uri="{FF2B5EF4-FFF2-40B4-BE49-F238E27FC236}">
                  <a16:creationId xmlns:a16="http://schemas.microsoft.com/office/drawing/2014/main" id="{6C836365-3B40-4A4C-B4E8-4105DC3438A5}"/>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4" name="Freeform 54">
              <a:extLst>
                <a:ext uri="{FF2B5EF4-FFF2-40B4-BE49-F238E27FC236}">
                  <a16:creationId xmlns:a16="http://schemas.microsoft.com/office/drawing/2014/main" id="{81AEA284-BB1F-477A-AFF4-16147C89915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5" name="Freeform 55">
              <a:extLst>
                <a:ext uri="{FF2B5EF4-FFF2-40B4-BE49-F238E27FC236}">
                  <a16:creationId xmlns:a16="http://schemas.microsoft.com/office/drawing/2014/main" id="{907C1C67-5226-4893-90A2-5E94DD022692}"/>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6" name="Freeform 56">
              <a:extLst>
                <a:ext uri="{FF2B5EF4-FFF2-40B4-BE49-F238E27FC236}">
                  <a16:creationId xmlns:a16="http://schemas.microsoft.com/office/drawing/2014/main" id="{4D1B4D09-5F0F-43A9-A4F0-96F97ADB5E42}"/>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7" name="Freeform 57">
              <a:extLst>
                <a:ext uri="{FF2B5EF4-FFF2-40B4-BE49-F238E27FC236}">
                  <a16:creationId xmlns:a16="http://schemas.microsoft.com/office/drawing/2014/main" id="{562508A5-0578-4C10-AA7A-405FF527E4C9}"/>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8" name="Freeform 58">
              <a:extLst>
                <a:ext uri="{FF2B5EF4-FFF2-40B4-BE49-F238E27FC236}">
                  <a16:creationId xmlns:a16="http://schemas.microsoft.com/office/drawing/2014/main" id="{B930E1D0-9E5B-47CF-8079-A8404C2D02F2}"/>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39" name="Freeform 59">
              <a:extLst>
                <a:ext uri="{FF2B5EF4-FFF2-40B4-BE49-F238E27FC236}">
                  <a16:creationId xmlns:a16="http://schemas.microsoft.com/office/drawing/2014/main" id="{5ADAA5EB-DEB3-40A7-8E1D-9FEAA6483A16}"/>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0" name="Freeform 60">
              <a:extLst>
                <a:ext uri="{FF2B5EF4-FFF2-40B4-BE49-F238E27FC236}">
                  <a16:creationId xmlns:a16="http://schemas.microsoft.com/office/drawing/2014/main" id="{77E24C52-42CA-4BE2-B236-12EB366BAB6C}"/>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1" name="Freeform 61">
              <a:extLst>
                <a:ext uri="{FF2B5EF4-FFF2-40B4-BE49-F238E27FC236}">
                  <a16:creationId xmlns:a16="http://schemas.microsoft.com/office/drawing/2014/main" id="{81490CF2-BADA-4546-BC7B-7D4CCD73CF8A}"/>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sp>
          <p:nvSpPr>
            <p:cNvPr id="242" name="Freeform 62">
              <a:extLst>
                <a:ext uri="{FF2B5EF4-FFF2-40B4-BE49-F238E27FC236}">
                  <a16:creationId xmlns:a16="http://schemas.microsoft.com/office/drawing/2014/main" id="{73F9C922-5F78-4C16-AB8C-748B7E92C568}"/>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noProof="0"/>
            </a:p>
          </p:txBody>
        </p:sp>
      </p:grpSp>
    </p:spTree>
    <p:extLst>
      <p:ext uri="{BB962C8B-B14F-4D97-AF65-F5344CB8AC3E}">
        <p14:creationId xmlns:p14="http://schemas.microsoft.com/office/powerpoint/2010/main" val="14149395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3" r:id="rId24"/>
    <p:sldLayoutId id="2147483714" r:id="rId25"/>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Font typeface="Calibri" panose="020F0502020204030204" pitchFamily="34" charset="0"/>
        <a:buChar char="–"/>
        <a:defRPr sz="2000" b="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000" kern="1200">
          <a:solidFill>
            <a:schemeClr val="tx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onia.chanchlani@unimelb.edu.au" TargetMode="External"/><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FC2E14-24A9-4C48-BA13-A2E74B0AAD2F}"/>
              </a:ext>
            </a:extLst>
          </p:cNvPr>
          <p:cNvSpPr>
            <a:spLocks noGrp="1"/>
          </p:cNvSpPr>
          <p:nvPr>
            <p:ph type="subTitle" idx="1"/>
          </p:nvPr>
        </p:nvSpPr>
        <p:spPr>
          <a:xfrm>
            <a:off x="500063" y="2309645"/>
            <a:ext cx="11468083" cy="2272930"/>
          </a:xfrm>
        </p:spPr>
        <p:txBody>
          <a:bodyPr/>
          <a:lstStyle/>
          <a:p>
            <a:pPr>
              <a:spcBef>
                <a:spcPts val="0"/>
              </a:spcBef>
              <a:spcAft>
                <a:spcPts val="0"/>
              </a:spcAft>
            </a:pPr>
            <a:r>
              <a:rPr lang="en-AU" sz="3200" dirty="0">
                <a:ea typeface="+mj-ea"/>
                <a:cs typeface="+mj-cs"/>
                <a:sym typeface="Arial"/>
              </a:rPr>
              <a:t>Reusable Sterile Gowns and Drapes</a:t>
            </a:r>
          </a:p>
          <a:p>
            <a:pPr>
              <a:spcBef>
                <a:spcPts val="0"/>
              </a:spcBef>
              <a:spcAft>
                <a:spcPts val="0"/>
              </a:spcAft>
            </a:pPr>
            <a:endParaRPr lang="en-AU" sz="3200" dirty="0">
              <a:ea typeface="+mj-ea"/>
              <a:cs typeface="+mj-cs"/>
              <a:sym typeface="Arial"/>
            </a:endParaRPr>
          </a:p>
          <a:p>
            <a:pPr>
              <a:spcBef>
                <a:spcPts val="0"/>
              </a:spcBef>
              <a:spcAft>
                <a:spcPts val="0"/>
              </a:spcAft>
            </a:pPr>
            <a:r>
              <a:rPr lang="en-AU" sz="3200" dirty="0">
                <a:ea typeface="+mj-ea"/>
                <a:cs typeface="+mj-cs"/>
                <a:sym typeface="Arial"/>
              </a:rPr>
              <a:t>Barriers, solutions, and a sustainable future</a:t>
            </a:r>
            <a:endParaRPr lang="en-AU" dirty="0"/>
          </a:p>
          <a:p>
            <a:pPr lvl="1">
              <a:spcBef>
                <a:spcPts val="3000"/>
              </a:spcBef>
            </a:pPr>
            <a:r>
              <a:rPr lang="en-AU" dirty="0">
                <a:solidFill>
                  <a:srgbClr val="4597AD"/>
                </a:solidFill>
                <a:latin typeface="Calibri"/>
                <a:cs typeface="Calibri"/>
              </a:rPr>
              <a:t>November 2025</a:t>
            </a:r>
            <a:endParaRPr lang="en-AU" dirty="0"/>
          </a:p>
        </p:txBody>
      </p:sp>
      <p:sp>
        <p:nvSpPr>
          <p:cNvPr id="5" name="Text Placeholder 4">
            <a:extLst>
              <a:ext uri="{FF2B5EF4-FFF2-40B4-BE49-F238E27FC236}">
                <a16:creationId xmlns:a16="http://schemas.microsoft.com/office/drawing/2014/main" id="{643A3A8E-36C3-446B-985E-CEB7C282636D}"/>
              </a:ext>
            </a:extLst>
          </p:cNvPr>
          <p:cNvSpPr>
            <a:spLocks noGrp="1"/>
          </p:cNvSpPr>
          <p:nvPr>
            <p:ph type="body" sz="quarter" idx="16"/>
          </p:nvPr>
        </p:nvSpPr>
        <p:spPr/>
        <p:txBody>
          <a:bodyPr/>
          <a:lstStyle/>
          <a:p>
            <a:r>
              <a:rPr lang="en-AU"/>
              <a:t>Identifier first line</a:t>
            </a:r>
          </a:p>
          <a:p>
            <a:pPr lvl="1"/>
            <a:r>
              <a:rPr lang="en-AU"/>
              <a:t>Second line</a:t>
            </a:r>
          </a:p>
          <a:p>
            <a:endParaRPr lang="en-AU"/>
          </a:p>
        </p:txBody>
      </p:sp>
      <p:sp>
        <p:nvSpPr>
          <p:cNvPr id="4" name="Text Placeholder 7">
            <a:extLst>
              <a:ext uri="{FF2B5EF4-FFF2-40B4-BE49-F238E27FC236}">
                <a16:creationId xmlns:a16="http://schemas.microsoft.com/office/drawing/2014/main" id="{C057EC10-4F94-0494-6826-3A0873C45549}"/>
              </a:ext>
            </a:extLst>
          </p:cNvPr>
          <p:cNvSpPr txBox="1">
            <a:spLocks/>
          </p:cNvSpPr>
          <p:nvPr/>
        </p:nvSpPr>
        <p:spPr>
          <a:xfrm>
            <a:off x="2317110" y="5227108"/>
            <a:ext cx="6029235" cy="137864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b="1" dirty="0">
                <a:solidFill>
                  <a:schemeClr val="tx2"/>
                </a:solidFill>
              </a:rPr>
              <a:t>Dr Ben Dunne</a:t>
            </a:r>
          </a:p>
          <a:p>
            <a:pPr marL="0" lvl="1"/>
            <a:r>
              <a:rPr lang="en-AU" sz="1400" dirty="0">
                <a:solidFill>
                  <a:schemeClr val="tx2"/>
                </a:solidFill>
              </a:rPr>
              <a:t>Thoracic Surgeon RMH/PMCC, Clinical Sustainability Lead </a:t>
            </a:r>
          </a:p>
          <a:p>
            <a:pPr marL="0" lvl="1"/>
            <a:r>
              <a:rPr lang="en-AU" sz="1400" dirty="0">
                <a:solidFill>
                  <a:schemeClr val="tx2"/>
                </a:solidFill>
                <a:ea typeface="Calibri"/>
                <a:cs typeface="Calibri"/>
              </a:rPr>
              <a:t>Senior Fellow, Climate, Health and Sustainability, Uni </a:t>
            </a:r>
            <a:r>
              <a:rPr lang="en-AU" sz="1400" dirty="0" err="1">
                <a:solidFill>
                  <a:schemeClr val="tx2"/>
                </a:solidFill>
                <a:ea typeface="Calibri"/>
                <a:cs typeface="Calibri"/>
              </a:rPr>
              <a:t>Melb</a:t>
            </a:r>
            <a:endParaRPr lang="en-AU" sz="1400" dirty="0">
              <a:solidFill>
                <a:schemeClr val="tx2"/>
              </a:solidFill>
              <a:ea typeface="Calibri"/>
              <a:cs typeface="Calibri"/>
            </a:endParaRPr>
          </a:p>
          <a:p>
            <a:pPr marL="0" lvl="1"/>
            <a:r>
              <a:rPr lang="en-AU" sz="1400" dirty="0">
                <a:solidFill>
                  <a:schemeClr val="tx2"/>
                </a:solidFill>
              </a:rPr>
              <a:t>Chair Environmentally Sustainable Surgery Network, Uni </a:t>
            </a:r>
            <a:r>
              <a:rPr lang="en-AU" sz="1400" dirty="0" err="1">
                <a:solidFill>
                  <a:schemeClr val="tx2"/>
                </a:solidFill>
              </a:rPr>
              <a:t>Melb</a:t>
            </a:r>
            <a:endParaRPr lang="en-AU" sz="1400" dirty="0">
              <a:solidFill>
                <a:schemeClr val="tx2"/>
              </a:solidFill>
              <a:ea typeface="Calibri"/>
              <a:cs typeface="Calibri"/>
            </a:endParaRPr>
          </a:p>
          <a:p>
            <a:pPr marL="0" lvl="1"/>
            <a:r>
              <a:rPr lang="en-AU" sz="1400" dirty="0">
                <a:solidFill>
                  <a:schemeClr val="tx2"/>
                </a:solidFill>
              </a:rPr>
              <a:t>Chair, RACS Environmentally Sustainable Surgical Practice Working Party</a:t>
            </a:r>
            <a:endParaRPr lang="en-AU" sz="1400" dirty="0">
              <a:solidFill>
                <a:srgbClr val="000000"/>
              </a:solidFill>
            </a:endParaRPr>
          </a:p>
          <a:p>
            <a:pPr marL="0" lvl="1"/>
            <a:r>
              <a:rPr lang="en-AU" sz="1400" dirty="0">
                <a:solidFill>
                  <a:srgbClr val="000000"/>
                </a:solidFill>
                <a:hlinkClick r:id="rId3">
                  <a:extLst>
                    <a:ext uri="{A12FA001-AC4F-418D-AE19-62706E023703}">
                      <ahyp:hlinkClr xmlns:ahyp="http://schemas.microsoft.com/office/drawing/2018/hyperlinkcolor" val="tx"/>
                    </a:ext>
                  </a:extLst>
                </a:hlinkClick>
              </a:rPr>
              <a:t>Ben.Dunne@unimelb.edu.au</a:t>
            </a:r>
            <a:endParaRPr lang="en-AU" sz="1400" dirty="0">
              <a:solidFill>
                <a:srgbClr val="000000"/>
              </a:solidFill>
              <a:ea typeface="Calibri"/>
              <a:cs typeface="Calibri"/>
            </a:endParaRPr>
          </a:p>
        </p:txBody>
      </p:sp>
      <p:pic>
        <p:nvPicPr>
          <p:cNvPr id="7" name="Google Shape;256;p17" descr="A close up of a logo&#10;&#10;Description automatically generated">
            <a:extLst>
              <a:ext uri="{FF2B5EF4-FFF2-40B4-BE49-F238E27FC236}">
                <a16:creationId xmlns:a16="http://schemas.microsoft.com/office/drawing/2014/main" id="{1E43CF81-C7B5-E31F-69AC-A70EC8B5CB22}"/>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71110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0053-E823-74C2-C481-4214E5B40275}"/>
              </a:ext>
            </a:extLst>
          </p:cNvPr>
          <p:cNvSpPr>
            <a:spLocks noGrp="1"/>
          </p:cNvSpPr>
          <p:nvPr>
            <p:ph type="title"/>
          </p:nvPr>
        </p:nvSpPr>
        <p:spPr/>
        <p:txBody>
          <a:bodyPr/>
          <a:lstStyle/>
          <a:p>
            <a:r>
              <a:rPr lang="fr-FR" sz="3200" b="1" dirty="0">
                <a:solidFill>
                  <a:schemeClr val="tx2"/>
                </a:solidFill>
                <a:latin typeface="+mj-lt"/>
                <a:ea typeface="+mj-ea"/>
                <a:cs typeface="+mj-cs"/>
              </a:rPr>
              <a:t>Are </a:t>
            </a:r>
            <a:r>
              <a:rPr lang="fr-FR" sz="3200" b="1" dirty="0" err="1">
                <a:solidFill>
                  <a:schemeClr val="tx2"/>
                </a:solidFill>
                <a:latin typeface="+mj-lt"/>
                <a:ea typeface="+mj-ea"/>
                <a:cs typeface="+mj-cs"/>
              </a:rPr>
              <a:t>they</a:t>
            </a:r>
            <a:r>
              <a:rPr lang="fr-FR" sz="3200" b="1" dirty="0">
                <a:solidFill>
                  <a:schemeClr val="tx2"/>
                </a:solidFill>
                <a:latin typeface="+mj-lt"/>
                <a:ea typeface="+mj-ea"/>
                <a:cs typeface="+mj-cs"/>
              </a:rPr>
              <a:t> </a:t>
            </a:r>
            <a:r>
              <a:rPr lang="fr-FR" sz="3200" b="1" dirty="0" err="1">
                <a:solidFill>
                  <a:schemeClr val="tx2"/>
                </a:solidFill>
                <a:latin typeface="+mj-lt"/>
                <a:ea typeface="+mj-ea"/>
                <a:cs typeface="+mj-cs"/>
              </a:rPr>
              <a:t>safe</a:t>
            </a:r>
            <a:r>
              <a:rPr lang="fr-FR" sz="3200" b="1" dirty="0">
                <a:solidFill>
                  <a:schemeClr val="tx2"/>
                </a:solidFill>
                <a:latin typeface="+mj-lt"/>
                <a:ea typeface="+mj-ea"/>
                <a:cs typeface="+mj-cs"/>
              </a:rPr>
              <a:t> for </a:t>
            </a:r>
            <a:r>
              <a:rPr lang="fr-FR" sz="3200" b="1" dirty="0" err="1">
                <a:solidFill>
                  <a:schemeClr val="tx2"/>
                </a:solidFill>
                <a:latin typeface="+mj-lt"/>
                <a:ea typeface="+mj-ea"/>
                <a:cs typeface="+mj-cs"/>
              </a:rPr>
              <a:t>our</a:t>
            </a:r>
            <a:r>
              <a:rPr lang="fr-FR" sz="3200" b="1" dirty="0">
                <a:solidFill>
                  <a:schemeClr val="tx2"/>
                </a:solidFill>
                <a:latin typeface="+mj-lt"/>
                <a:ea typeface="+mj-ea"/>
                <a:cs typeface="+mj-cs"/>
              </a:rPr>
              <a:t> staff?</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131C7652-5162-9D9D-E2D3-FF7C2E7721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168" y="2219677"/>
            <a:ext cx="10643075" cy="3646599"/>
          </a:xfrm>
        </p:spPr>
      </p:pic>
      <p:pic>
        <p:nvPicPr>
          <p:cNvPr id="9" name="Content Placeholder 8" descr="A group of black and green text&#10;&#10;Description automatically generated">
            <a:extLst>
              <a:ext uri="{FF2B5EF4-FFF2-40B4-BE49-F238E27FC236}">
                <a16:creationId xmlns:a16="http://schemas.microsoft.com/office/drawing/2014/main" id="{C0F7F7DA-9150-7FB7-2A6A-B18048EEC447}"/>
              </a:ext>
            </a:extLst>
          </p:cNvPr>
          <p:cNvPicPr>
            <a:picLocks noGrp="1" noChangeAspect="1"/>
          </p:cNvPicPr>
          <p:nvPr>
            <p:ph idx="13"/>
          </p:nvPr>
        </p:nvPicPr>
        <p:blipFill rotWithShape="1">
          <a:blip r:embed="rId4">
            <a:extLst>
              <a:ext uri="{28A0092B-C50C-407E-A947-70E740481C1C}">
                <a14:useLocalDpi xmlns:a14="http://schemas.microsoft.com/office/drawing/2010/main" val="0"/>
              </a:ext>
            </a:extLst>
          </a:blip>
          <a:srcRect l="24049" r="10999"/>
          <a:stretch/>
        </p:blipFill>
        <p:spPr>
          <a:xfrm>
            <a:off x="11232773" y="1535084"/>
            <a:ext cx="943183" cy="4376737"/>
          </a:xfrm>
        </p:spPr>
      </p:pic>
      <p:sp>
        <p:nvSpPr>
          <p:cNvPr id="5" name="Slide Number Placeholder 4">
            <a:extLst>
              <a:ext uri="{FF2B5EF4-FFF2-40B4-BE49-F238E27FC236}">
                <a16:creationId xmlns:a16="http://schemas.microsoft.com/office/drawing/2014/main" id="{1401D3D1-2853-FBEA-F9C2-AB2BD023DA5D}"/>
              </a:ext>
            </a:extLst>
          </p:cNvPr>
          <p:cNvSpPr>
            <a:spLocks noGrp="1"/>
          </p:cNvSpPr>
          <p:nvPr>
            <p:ph type="sldNum" sz="quarter" idx="12"/>
          </p:nvPr>
        </p:nvSpPr>
        <p:spPr/>
        <p:txBody>
          <a:bodyPr/>
          <a:lstStyle/>
          <a:p>
            <a:fld id="{DC22DD25-61AE-413C-B4D2-EF2365C9B2E1}" type="slidenum">
              <a:rPr lang="en-AU" noProof="0" smtClean="0"/>
              <a:t>10</a:t>
            </a:fld>
            <a:endParaRPr lang="en-AU" noProof="0"/>
          </a:p>
        </p:txBody>
      </p:sp>
      <p:pic>
        <p:nvPicPr>
          <p:cNvPr id="11" name="Picture 10" descr="A close up of a sign&#10;&#10;Description automatically generated">
            <a:extLst>
              <a:ext uri="{FF2B5EF4-FFF2-40B4-BE49-F238E27FC236}">
                <a16:creationId xmlns:a16="http://schemas.microsoft.com/office/drawing/2014/main" id="{E64C4B79-F692-D358-A6EE-2803D2AEA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58" y="2217095"/>
            <a:ext cx="548236" cy="3646599"/>
          </a:xfrm>
          <a:prstGeom prst="rect">
            <a:avLst/>
          </a:prstGeom>
        </p:spPr>
      </p:pic>
      <p:sp>
        <p:nvSpPr>
          <p:cNvPr id="12" name="TextBox 11">
            <a:extLst>
              <a:ext uri="{FF2B5EF4-FFF2-40B4-BE49-F238E27FC236}">
                <a16:creationId xmlns:a16="http://schemas.microsoft.com/office/drawing/2014/main" id="{6D44F4D5-8B0D-1C06-E25F-30CB255AD2F8}"/>
              </a:ext>
            </a:extLst>
          </p:cNvPr>
          <p:cNvSpPr txBox="1"/>
          <p:nvPr/>
        </p:nvSpPr>
        <p:spPr>
          <a:xfrm>
            <a:off x="497304" y="6461257"/>
            <a:ext cx="11064611" cy="276999"/>
          </a:xfrm>
          <a:prstGeom prst="rect">
            <a:avLst/>
          </a:prstGeom>
          <a:noFill/>
        </p:spPr>
        <p:txBody>
          <a:bodyPr wrap="square" rtlCol="0">
            <a:spAutoFit/>
          </a:bodyPr>
          <a:lstStyle/>
          <a:p>
            <a:r>
              <a:rPr lang="en-US" sz="1200" dirty="0" err="1"/>
              <a:t>McQuerry</a:t>
            </a:r>
            <a:r>
              <a:rPr lang="en-US" sz="1200" dirty="0"/>
              <a:t> M, Easter E, Cao A. Disposable versus reusable medical gowns: A performance comparison. Am J Infect Control 2021; 49(5): 563–70. doi:10.1016/j.ajic.2020.10.013</a:t>
            </a:r>
          </a:p>
        </p:txBody>
      </p:sp>
    </p:spTree>
    <p:extLst>
      <p:ext uri="{BB962C8B-B14F-4D97-AF65-F5344CB8AC3E}">
        <p14:creationId xmlns:p14="http://schemas.microsoft.com/office/powerpoint/2010/main" val="20583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80FD-1EA2-BAB9-C5EA-3E4349341598}"/>
              </a:ext>
            </a:extLst>
          </p:cNvPr>
          <p:cNvSpPr>
            <a:spLocks noGrp="1"/>
          </p:cNvSpPr>
          <p:nvPr>
            <p:ph type="title"/>
          </p:nvPr>
        </p:nvSpPr>
        <p:spPr/>
        <p:txBody>
          <a:bodyPr/>
          <a:lstStyle/>
          <a:p>
            <a:r>
              <a:rPr lang="fr-FR" sz="3200" b="1" dirty="0">
                <a:solidFill>
                  <a:schemeClr val="tx2"/>
                </a:solidFill>
                <a:latin typeface="+mj-lt"/>
                <a:ea typeface="+mj-ea"/>
                <a:cs typeface="+mj-cs"/>
              </a:rPr>
              <a:t>Do </a:t>
            </a:r>
            <a:r>
              <a:rPr lang="fr-FR" sz="3200" b="1" dirty="0" err="1">
                <a:solidFill>
                  <a:schemeClr val="tx2"/>
                </a:solidFill>
                <a:latin typeface="+mj-lt"/>
                <a:ea typeface="+mj-ea"/>
                <a:cs typeface="+mj-cs"/>
              </a:rPr>
              <a:t>they</a:t>
            </a:r>
            <a:r>
              <a:rPr lang="fr-FR" sz="3200" b="1" dirty="0">
                <a:solidFill>
                  <a:schemeClr val="tx2"/>
                </a:solidFill>
                <a:latin typeface="+mj-lt"/>
                <a:ea typeface="+mj-ea"/>
                <a:cs typeface="+mj-cs"/>
              </a:rPr>
              <a:t> </a:t>
            </a:r>
            <a:r>
              <a:rPr lang="fr-FR" sz="3200" b="1" dirty="0" err="1">
                <a:solidFill>
                  <a:schemeClr val="tx2"/>
                </a:solidFill>
                <a:latin typeface="+mj-lt"/>
                <a:ea typeface="+mj-ea"/>
                <a:cs typeface="+mj-cs"/>
              </a:rPr>
              <a:t>meet</a:t>
            </a:r>
            <a:r>
              <a:rPr lang="fr-FR" sz="3200" b="1" dirty="0">
                <a:solidFill>
                  <a:schemeClr val="tx2"/>
                </a:solidFill>
                <a:latin typeface="+mj-lt"/>
                <a:ea typeface="+mj-ea"/>
                <a:cs typeface="+mj-cs"/>
              </a:rPr>
              <a:t> the </a:t>
            </a:r>
            <a:r>
              <a:rPr lang="fr-FR" sz="3200" b="1" dirty="0" err="1">
                <a:solidFill>
                  <a:schemeClr val="tx2"/>
                </a:solidFill>
                <a:latin typeface="+mj-lt"/>
                <a:ea typeface="+mj-ea"/>
                <a:cs typeface="+mj-cs"/>
              </a:rPr>
              <a:t>required</a:t>
            </a:r>
            <a:r>
              <a:rPr lang="fr-FR" sz="3200" b="1" dirty="0">
                <a:solidFill>
                  <a:schemeClr val="tx2"/>
                </a:solidFill>
                <a:latin typeface="+mj-lt"/>
                <a:ea typeface="+mj-ea"/>
                <a:cs typeface="+mj-cs"/>
              </a:rPr>
              <a:t> standards?</a:t>
            </a:r>
            <a:endParaRPr lang="en-US" dirty="0"/>
          </a:p>
        </p:txBody>
      </p:sp>
      <p:sp>
        <p:nvSpPr>
          <p:cNvPr id="3" name="Slide Number Placeholder 2">
            <a:extLst>
              <a:ext uri="{FF2B5EF4-FFF2-40B4-BE49-F238E27FC236}">
                <a16:creationId xmlns:a16="http://schemas.microsoft.com/office/drawing/2014/main" id="{7C46D2F5-8D2C-15C5-F2E6-A1B4E343C80D}"/>
              </a:ext>
            </a:extLst>
          </p:cNvPr>
          <p:cNvSpPr>
            <a:spLocks noGrp="1"/>
          </p:cNvSpPr>
          <p:nvPr>
            <p:ph type="sldNum" sz="quarter" idx="12"/>
          </p:nvPr>
        </p:nvSpPr>
        <p:spPr/>
        <p:txBody>
          <a:bodyPr/>
          <a:lstStyle/>
          <a:p>
            <a:fld id="{DC22DD25-61AE-413C-B4D2-EF2365C9B2E1}" type="slidenum">
              <a:rPr lang="en-AU" smtClean="0"/>
              <a:t>11</a:t>
            </a:fld>
            <a:endParaRPr lang="en-AU"/>
          </a:p>
        </p:txBody>
      </p:sp>
      <p:pic>
        <p:nvPicPr>
          <p:cNvPr id="5" name="Picture 4" descr="A white background with black text&#10;&#10;Description automatically generated">
            <a:extLst>
              <a:ext uri="{FF2B5EF4-FFF2-40B4-BE49-F238E27FC236}">
                <a16:creationId xmlns:a16="http://schemas.microsoft.com/office/drawing/2014/main" id="{F96CEC1A-6C86-2EF3-0A1C-618A375A2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986" y="1912383"/>
            <a:ext cx="8381950" cy="2871030"/>
          </a:xfrm>
          <a:prstGeom prst="rect">
            <a:avLst/>
          </a:prstGeom>
        </p:spPr>
      </p:pic>
      <p:pic>
        <p:nvPicPr>
          <p:cNvPr id="7" name="Picture 6">
            <a:extLst>
              <a:ext uri="{FF2B5EF4-FFF2-40B4-BE49-F238E27FC236}">
                <a16:creationId xmlns:a16="http://schemas.microsoft.com/office/drawing/2014/main" id="{5ABB8B23-33D0-E147-251C-9430FB607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986" y="5060694"/>
            <a:ext cx="8158136" cy="951386"/>
          </a:xfrm>
          <a:prstGeom prst="rect">
            <a:avLst/>
          </a:prstGeom>
        </p:spPr>
      </p:pic>
      <p:pic>
        <p:nvPicPr>
          <p:cNvPr id="8" name="Google Shape;256;p17" descr="A close up of a logo&#10;&#10;Description automatically generated">
            <a:extLst>
              <a:ext uri="{FF2B5EF4-FFF2-40B4-BE49-F238E27FC236}">
                <a16:creationId xmlns:a16="http://schemas.microsoft.com/office/drawing/2014/main" id="{9C1EC1F0-8AB1-19A0-BA07-558D9F98C03B}"/>
              </a:ext>
            </a:extLst>
          </p:cNvPr>
          <p:cNvPicPr preferRelativeResize="0"/>
          <p:nvPr/>
        </p:nvPicPr>
        <p:blipFill rotWithShape="1">
          <a:blip r:embed="rId5">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297294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1D7F8-BC6D-3DD8-D88A-D02C4E113B31}"/>
              </a:ext>
            </a:extLst>
          </p:cNvPr>
          <p:cNvSpPr>
            <a:spLocks noGrp="1"/>
          </p:cNvSpPr>
          <p:nvPr>
            <p:ph idx="1"/>
          </p:nvPr>
        </p:nvSpPr>
        <p:spPr>
          <a:xfrm>
            <a:off x="134472" y="1825624"/>
            <a:ext cx="3234370" cy="4667251"/>
          </a:xfrm>
        </p:spPr>
        <p:txBody>
          <a:bodyPr>
            <a:normAutofit/>
          </a:bodyPr>
          <a:lstStyle/>
          <a:p>
            <a:endParaRPr lang="en-US" dirty="0"/>
          </a:p>
          <a:p>
            <a:endParaRPr lang="en-US" dirty="0"/>
          </a:p>
          <a:p>
            <a:r>
              <a:rPr lang="en-US" dirty="0"/>
              <a:t>Surgeons </a:t>
            </a:r>
            <a:r>
              <a:rPr lang="en-US" dirty="0" err="1"/>
              <a:t>realise</a:t>
            </a:r>
            <a:r>
              <a:rPr lang="en-US" dirty="0"/>
              <a:t> this is a problem</a:t>
            </a:r>
          </a:p>
          <a:p>
            <a:endParaRPr lang="en-US" dirty="0"/>
          </a:p>
          <a:p>
            <a:r>
              <a:rPr lang="en-US" dirty="0"/>
              <a:t>Surgeons are willing to change</a:t>
            </a:r>
          </a:p>
          <a:p>
            <a:endParaRPr lang="en-US" dirty="0"/>
          </a:p>
          <a:p>
            <a:r>
              <a:rPr lang="en-US" dirty="0"/>
              <a:t>Surgeons are looking for guidelines and evidence</a:t>
            </a:r>
          </a:p>
        </p:txBody>
      </p:sp>
      <p:pic>
        <p:nvPicPr>
          <p:cNvPr id="5" name="Picture 4">
            <a:extLst>
              <a:ext uri="{FF2B5EF4-FFF2-40B4-BE49-F238E27FC236}">
                <a16:creationId xmlns:a16="http://schemas.microsoft.com/office/drawing/2014/main" id="{642F2E38-E909-551A-8BBA-94794DD49545}"/>
              </a:ext>
            </a:extLst>
          </p:cNvPr>
          <p:cNvPicPr>
            <a:picLocks noChangeAspect="1"/>
          </p:cNvPicPr>
          <p:nvPr/>
        </p:nvPicPr>
        <p:blipFill rotWithShape="1">
          <a:blip r:embed="rId3"/>
          <a:srcRect l="4887" t="3016" r="10164" b="2669"/>
          <a:stretch/>
        </p:blipFill>
        <p:spPr>
          <a:xfrm>
            <a:off x="3048000" y="1267325"/>
            <a:ext cx="9129004" cy="5519575"/>
          </a:xfrm>
          <a:prstGeom prst="rect">
            <a:avLst/>
          </a:prstGeom>
        </p:spPr>
      </p:pic>
      <p:pic>
        <p:nvPicPr>
          <p:cNvPr id="7" name="Picture 6">
            <a:extLst>
              <a:ext uri="{FF2B5EF4-FFF2-40B4-BE49-F238E27FC236}">
                <a16:creationId xmlns:a16="http://schemas.microsoft.com/office/drawing/2014/main" id="{D4B6FC34-B376-45A8-22CB-A49349BDF9D5}"/>
              </a:ext>
            </a:extLst>
          </p:cNvPr>
          <p:cNvPicPr>
            <a:picLocks noChangeAspect="1"/>
          </p:cNvPicPr>
          <p:nvPr/>
        </p:nvPicPr>
        <p:blipFill rotWithShape="1">
          <a:blip r:embed="rId4"/>
          <a:srcRect l="1188" r="2667"/>
          <a:stretch/>
        </p:blipFill>
        <p:spPr>
          <a:xfrm>
            <a:off x="1" y="0"/>
            <a:ext cx="12192000" cy="1237130"/>
          </a:xfrm>
          <a:prstGeom prst="rect">
            <a:avLst/>
          </a:prstGeom>
        </p:spPr>
      </p:pic>
      <p:sp>
        <p:nvSpPr>
          <p:cNvPr id="6" name="Right Arrow 5">
            <a:extLst>
              <a:ext uri="{FF2B5EF4-FFF2-40B4-BE49-F238E27FC236}">
                <a16:creationId xmlns:a16="http://schemas.microsoft.com/office/drawing/2014/main" id="{A4FDB027-8C76-E3E9-F0A7-840DBAA57A4F}"/>
              </a:ext>
            </a:extLst>
          </p:cNvPr>
          <p:cNvSpPr/>
          <p:nvPr/>
        </p:nvSpPr>
        <p:spPr>
          <a:xfrm>
            <a:off x="1740982" y="1681245"/>
            <a:ext cx="1307017" cy="6127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813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33E6-6A5A-615B-DD6B-53E54BFD0D3D}"/>
              </a:ext>
            </a:extLst>
          </p:cNvPr>
          <p:cNvSpPr>
            <a:spLocks noGrp="1"/>
          </p:cNvSpPr>
          <p:nvPr>
            <p:ph type="title"/>
          </p:nvPr>
        </p:nvSpPr>
        <p:spPr/>
        <p:txBody>
          <a:bodyPr/>
          <a:lstStyle/>
          <a:p>
            <a:r>
              <a:rPr lang="en-US" dirty="0"/>
              <a:t>Do staff really prefer disposable gowns?</a:t>
            </a:r>
          </a:p>
        </p:txBody>
      </p:sp>
      <p:sp>
        <p:nvSpPr>
          <p:cNvPr id="3" name="Slide Number Placeholder 2">
            <a:extLst>
              <a:ext uri="{FF2B5EF4-FFF2-40B4-BE49-F238E27FC236}">
                <a16:creationId xmlns:a16="http://schemas.microsoft.com/office/drawing/2014/main" id="{F15CA2B7-1392-21A7-B256-A18C57D8801D}"/>
              </a:ext>
            </a:extLst>
          </p:cNvPr>
          <p:cNvSpPr>
            <a:spLocks noGrp="1"/>
          </p:cNvSpPr>
          <p:nvPr>
            <p:ph type="sldNum" sz="quarter" idx="12"/>
          </p:nvPr>
        </p:nvSpPr>
        <p:spPr/>
        <p:txBody>
          <a:bodyPr/>
          <a:lstStyle/>
          <a:p>
            <a:fld id="{DC22DD25-61AE-413C-B4D2-EF2365C9B2E1}" type="slidenum">
              <a:rPr lang="en-AU" smtClean="0"/>
              <a:t>13</a:t>
            </a:fld>
            <a:endParaRPr lang="en-AU"/>
          </a:p>
        </p:txBody>
      </p:sp>
      <p:sp>
        <p:nvSpPr>
          <p:cNvPr id="8" name="TextBox 7">
            <a:extLst>
              <a:ext uri="{FF2B5EF4-FFF2-40B4-BE49-F238E27FC236}">
                <a16:creationId xmlns:a16="http://schemas.microsoft.com/office/drawing/2014/main" id="{EC11E7BB-CDF3-F7D5-85ED-6322DF3D0829}"/>
              </a:ext>
            </a:extLst>
          </p:cNvPr>
          <p:cNvSpPr txBox="1"/>
          <p:nvPr/>
        </p:nvSpPr>
        <p:spPr>
          <a:xfrm>
            <a:off x="864715" y="6543144"/>
            <a:ext cx="10733724" cy="307777"/>
          </a:xfrm>
          <a:prstGeom prst="rect">
            <a:avLst/>
          </a:prstGeom>
          <a:noFill/>
        </p:spPr>
        <p:txBody>
          <a:bodyPr wrap="square" rtlCol="0">
            <a:spAutoFit/>
          </a:bodyPr>
          <a:lstStyle/>
          <a:p>
            <a:r>
              <a:rPr lang="en-US" sz="1400" dirty="0" err="1"/>
              <a:t>Conrardy</a:t>
            </a:r>
            <a:r>
              <a:rPr lang="en-US" sz="1400" dirty="0"/>
              <a:t> J, </a:t>
            </a:r>
            <a:r>
              <a:rPr lang="en-US" sz="1400" dirty="0" err="1"/>
              <a:t>Hillanbrand</a:t>
            </a:r>
            <a:r>
              <a:rPr lang="en-US" sz="1400" dirty="0"/>
              <a:t> M, Myers S, Nussbaum GF. Reducing Medical Waste. AORN J. 2010;91(6):711-721. doi:10.1016/j.aorn.2009.12.029</a:t>
            </a:r>
          </a:p>
        </p:txBody>
      </p:sp>
      <p:pic>
        <p:nvPicPr>
          <p:cNvPr id="10" name="Picture 9" descr="A screenshot of a data&#10;&#10;Description automatically generated">
            <a:extLst>
              <a:ext uri="{FF2B5EF4-FFF2-40B4-BE49-F238E27FC236}">
                <a16:creationId xmlns:a16="http://schemas.microsoft.com/office/drawing/2014/main" id="{4BFBF05E-8049-242E-7502-83A6FB4C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860" y="1678732"/>
            <a:ext cx="7772400" cy="2163557"/>
          </a:xfrm>
          <a:prstGeom prst="rect">
            <a:avLst/>
          </a:prstGeom>
        </p:spPr>
      </p:pic>
      <p:pic>
        <p:nvPicPr>
          <p:cNvPr id="12" name="Picture 11" descr="A screenshot of a graph&#10;&#10;Description automatically generated">
            <a:extLst>
              <a:ext uri="{FF2B5EF4-FFF2-40B4-BE49-F238E27FC236}">
                <a16:creationId xmlns:a16="http://schemas.microsoft.com/office/drawing/2014/main" id="{A14AA57F-13D1-F828-7F86-81AD019B0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860" y="3834791"/>
            <a:ext cx="7772400" cy="2416714"/>
          </a:xfrm>
          <a:prstGeom prst="rect">
            <a:avLst/>
          </a:prstGeom>
        </p:spPr>
      </p:pic>
      <p:sp>
        <p:nvSpPr>
          <p:cNvPr id="13" name="Oval 12">
            <a:extLst>
              <a:ext uri="{FF2B5EF4-FFF2-40B4-BE49-F238E27FC236}">
                <a16:creationId xmlns:a16="http://schemas.microsoft.com/office/drawing/2014/main" id="{264AFA10-ED68-F3DF-7446-92D4AF6B2446}"/>
              </a:ext>
            </a:extLst>
          </p:cNvPr>
          <p:cNvSpPr/>
          <p:nvPr/>
        </p:nvSpPr>
        <p:spPr>
          <a:xfrm>
            <a:off x="6576765" y="2760508"/>
            <a:ext cx="497803" cy="3309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8978FE6-8F40-3A8A-BF87-988B1B787023}"/>
              </a:ext>
            </a:extLst>
          </p:cNvPr>
          <p:cNvSpPr/>
          <p:nvPr/>
        </p:nvSpPr>
        <p:spPr>
          <a:xfrm>
            <a:off x="6576765" y="3511384"/>
            <a:ext cx="497803" cy="3309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59FF59-9D90-F127-AE76-B2F5A6B84162}"/>
              </a:ext>
            </a:extLst>
          </p:cNvPr>
          <p:cNvSpPr/>
          <p:nvPr/>
        </p:nvSpPr>
        <p:spPr>
          <a:xfrm>
            <a:off x="6576765" y="4585664"/>
            <a:ext cx="497803" cy="3384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EAA94-8A4C-B059-D141-3C002B5BACB8}"/>
              </a:ext>
            </a:extLst>
          </p:cNvPr>
          <p:cNvSpPr/>
          <p:nvPr/>
        </p:nvSpPr>
        <p:spPr>
          <a:xfrm>
            <a:off x="6576765" y="5900587"/>
            <a:ext cx="497803" cy="350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10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BA6B-474A-B1EE-5ACC-7F9B5B240B4B}"/>
              </a:ext>
            </a:extLst>
          </p:cNvPr>
          <p:cNvSpPr>
            <a:spLocks noGrp="1"/>
          </p:cNvSpPr>
          <p:nvPr>
            <p:ph type="title"/>
          </p:nvPr>
        </p:nvSpPr>
        <p:spPr/>
        <p:txBody>
          <a:bodyPr/>
          <a:lstStyle/>
          <a:p>
            <a:r>
              <a:rPr lang="fr-FR" dirty="0" err="1"/>
              <a:t>What</a:t>
            </a:r>
            <a:r>
              <a:rPr lang="fr-FR" dirty="0"/>
              <a:t> </a:t>
            </a:r>
            <a:r>
              <a:rPr lang="fr-FR" dirty="0" err="1"/>
              <a:t>is</a:t>
            </a:r>
            <a:r>
              <a:rPr lang="fr-FR" dirty="0"/>
              <a:t> t</a:t>
            </a:r>
            <a:r>
              <a:rPr lang="fr-FR" sz="3200" b="1" dirty="0">
                <a:solidFill>
                  <a:schemeClr val="tx2"/>
                </a:solidFill>
                <a:latin typeface="+mj-lt"/>
                <a:ea typeface="+mj-ea"/>
                <a:cs typeface="+mj-cs"/>
              </a:rPr>
              <a:t>he </a:t>
            </a:r>
            <a:r>
              <a:rPr lang="fr-FR" sz="3200" b="1" dirty="0" err="1">
                <a:solidFill>
                  <a:schemeClr val="tx2"/>
                </a:solidFill>
                <a:latin typeface="+mj-lt"/>
                <a:ea typeface="+mj-ea"/>
                <a:cs typeface="+mj-cs"/>
              </a:rPr>
              <a:t>environmental</a:t>
            </a:r>
            <a:r>
              <a:rPr lang="fr-FR" sz="3200" b="1" dirty="0">
                <a:solidFill>
                  <a:schemeClr val="tx2"/>
                </a:solidFill>
                <a:latin typeface="+mj-lt"/>
                <a:ea typeface="+mj-ea"/>
                <a:cs typeface="+mj-cs"/>
              </a:rPr>
              <a:t> </a:t>
            </a:r>
            <a:r>
              <a:rPr lang="fr-FR" sz="3200" b="1" dirty="0" err="1">
                <a:solidFill>
                  <a:schemeClr val="tx2"/>
                </a:solidFill>
                <a:latin typeface="+mj-lt"/>
                <a:ea typeface="+mj-ea"/>
                <a:cs typeface="+mj-cs"/>
              </a:rPr>
              <a:t>advantage</a:t>
            </a:r>
            <a:r>
              <a:rPr lang="fr-FR" sz="3200" b="1" dirty="0">
                <a:solidFill>
                  <a:schemeClr val="tx2"/>
                </a:solidFill>
                <a:latin typeface="+mj-lt"/>
                <a:ea typeface="+mj-ea"/>
                <a:cs typeface="+mj-cs"/>
              </a:rPr>
              <a:t>?</a:t>
            </a:r>
            <a:endParaRPr lang="en-US" dirty="0"/>
          </a:p>
        </p:txBody>
      </p:sp>
      <p:sp>
        <p:nvSpPr>
          <p:cNvPr id="3" name="Slide Number Placeholder 2">
            <a:extLst>
              <a:ext uri="{FF2B5EF4-FFF2-40B4-BE49-F238E27FC236}">
                <a16:creationId xmlns:a16="http://schemas.microsoft.com/office/drawing/2014/main" id="{C69A571F-D8F8-2BD7-DB4E-DEA232DDE639}"/>
              </a:ext>
            </a:extLst>
          </p:cNvPr>
          <p:cNvSpPr>
            <a:spLocks noGrp="1"/>
          </p:cNvSpPr>
          <p:nvPr>
            <p:ph type="sldNum" sz="quarter" idx="12"/>
          </p:nvPr>
        </p:nvSpPr>
        <p:spPr/>
        <p:txBody>
          <a:bodyPr/>
          <a:lstStyle/>
          <a:p>
            <a:fld id="{DC22DD25-61AE-413C-B4D2-EF2365C9B2E1}" type="slidenum">
              <a:rPr lang="en-AU" smtClean="0"/>
              <a:t>14</a:t>
            </a:fld>
            <a:endParaRPr lang="en-AU"/>
          </a:p>
        </p:txBody>
      </p:sp>
      <p:pic>
        <p:nvPicPr>
          <p:cNvPr id="5" name="Picture 4" descr="A graph of different colored bars&#10;&#10;Description automatically generated with medium confidence">
            <a:extLst>
              <a:ext uri="{FF2B5EF4-FFF2-40B4-BE49-F238E27FC236}">
                <a16:creationId xmlns:a16="http://schemas.microsoft.com/office/drawing/2014/main" id="{37DC90FF-E79A-9765-BD85-4C3C93645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925621"/>
            <a:ext cx="7772400" cy="4246880"/>
          </a:xfrm>
          <a:prstGeom prst="rect">
            <a:avLst/>
          </a:prstGeom>
        </p:spPr>
      </p:pic>
      <p:sp>
        <p:nvSpPr>
          <p:cNvPr id="6" name="TextBox 5">
            <a:extLst>
              <a:ext uri="{FF2B5EF4-FFF2-40B4-BE49-F238E27FC236}">
                <a16:creationId xmlns:a16="http://schemas.microsoft.com/office/drawing/2014/main" id="{F10597A9-182C-545D-2D5C-ECE23188D34B}"/>
              </a:ext>
            </a:extLst>
          </p:cNvPr>
          <p:cNvSpPr txBox="1"/>
          <p:nvPr/>
        </p:nvSpPr>
        <p:spPr>
          <a:xfrm>
            <a:off x="1629857" y="6537626"/>
            <a:ext cx="8547533" cy="246221"/>
          </a:xfrm>
          <a:prstGeom prst="rect">
            <a:avLst/>
          </a:prstGeom>
          <a:noFill/>
        </p:spPr>
        <p:txBody>
          <a:bodyPr wrap="none" rtlCol="0">
            <a:spAutoFit/>
          </a:bodyPr>
          <a:lstStyle/>
          <a:p>
            <a:r>
              <a:rPr lang="en-AU" sz="1000" dirty="0" err="1"/>
              <a:t>Vozzola</a:t>
            </a:r>
            <a:r>
              <a:rPr lang="en-AU" sz="1000" dirty="0"/>
              <a:t> E, </a:t>
            </a:r>
            <a:r>
              <a:rPr lang="en-AU" sz="1000" dirty="0" err="1"/>
              <a:t>Overcash</a:t>
            </a:r>
            <a:r>
              <a:rPr lang="en-AU" sz="1000" dirty="0"/>
              <a:t> M, </a:t>
            </a:r>
            <a:r>
              <a:rPr lang="en-AU" sz="1000" dirty="0" err="1"/>
              <a:t>Griffing</a:t>
            </a:r>
            <a:r>
              <a:rPr lang="en-AU" sz="1000" dirty="0"/>
              <a:t> E. An Environmental Analysis of Reusable and Disposable Surgical Gowns. </a:t>
            </a:r>
            <a:r>
              <a:rPr lang="en-AU" sz="1000" i="1" dirty="0"/>
              <a:t>AORN J</a:t>
            </a:r>
            <a:r>
              <a:rPr lang="en-AU" sz="1000" dirty="0"/>
              <a:t>. 2020;111(3):315-325. doi:10.1002/aorn.12885</a:t>
            </a:r>
          </a:p>
        </p:txBody>
      </p:sp>
      <p:pic>
        <p:nvPicPr>
          <p:cNvPr id="7" name="Google Shape;256;p17" descr="A close up of a logo&#10;&#10;Description automatically generated">
            <a:extLst>
              <a:ext uri="{FF2B5EF4-FFF2-40B4-BE49-F238E27FC236}">
                <a16:creationId xmlns:a16="http://schemas.microsoft.com/office/drawing/2014/main" id="{680B8A7D-BCA3-7ABD-F886-43CE6C0795F2}"/>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3135572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BE39-F966-BCAC-A9F9-5464A8F35C10}"/>
              </a:ext>
            </a:extLst>
          </p:cNvPr>
          <p:cNvSpPr>
            <a:spLocks noGrp="1"/>
          </p:cNvSpPr>
          <p:nvPr>
            <p:ph type="title"/>
          </p:nvPr>
        </p:nvSpPr>
        <p:spPr>
          <a:xfrm>
            <a:off x="1428765" y="244754"/>
            <a:ext cx="9919816" cy="887360"/>
          </a:xfrm>
        </p:spPr>
        <p:txBody>
          <a:bodyPr/>
          <a:lstStyle/>
          <a:p>
            <a:r>
              <a:rPr lang="fr-FR" sz="3200" b="1" dirty="0">
                <a:solidFill>
                  <a:schemeClr val="tx2"/>
                </a:solidFill>
                <a:latin typeface="+mj-lt"/>
                <a:ea typeface="+mj-ea"/>
                <a:cs typeface="+mj-cs"/>
              </a:rPr>
              <a:t>Initial Position </a:t>
            </a:r>
            <a:r>
              <a:rPr lang="fr-FR" sz="3200" b="1" dirty="0" err="1">
                <a:solidFill>
                  <a:schemeClr val="tx2"/>
                </a:solidFill>
                <a:latin typeface="+mj-lt"/>
                <a:ea typeface="+mj-ea"/>
                <a:cs typeface="+mj-cs"/>
              </a:rPr>
              <a:t>Statement</a:t>
            </a:r>
            <a:endParaRPr lang="en-US" dirty="0"/>
          </a:p>
        </p:txBody>
      </p:sp>
      <p:sp>
        <p:nvSpPr>
          <p:cNvPr id="9" name="Text Placeholder 8">
            <a:extLst>
              <a:ext uri="{FF2B5EF4-FFF2-40B4-BE49-F238E27FC236}">
                <a16:creationId xmlns:a16="http://schemas.microsoft.com/office/drawing/2014/main" id="{556E37D3-9C3C-0351-8F03-F5BA628CC80A}"/>
              </a:ext>
            </a:extLst>
          </p:cNvPr>
          <p:cNvSpPr>
            <a:spLocks noGrp="1"/>
          </p:cNvSpPr>
          <p:nvPr>
            <p:ph type="body" sz="quarter" idx="13"/>
          </p:nvPr>
        </p:nvSpPr>
        <p:spPr>
          <a:xfrm>
            <a:off x="854977" y="1532415"/>
            <a:ext cx="6326668" cy="4459190"/>
          </a:xfrm>
        </p:spPr>
        <p:txBody>
          <a:bodyPr/>
          <a:lstStyle/>
          <a:p>
            <a:r>
              <a:rPr lang="en-US" dirty="0"/>
              <a:t>Early engagement with ACORN and ACIPC</a:t>
            </a:r>
          </a:p>
          <a:p>
            <a:endParaRPr lang="en-US" dirty="0"/>
          </a:p>
          <a:p>
            <a:r>
              <a:rPr lang="en-US" dirty="0"/>
              <a:t>Initial position statement drafted by RACS </a:t>
            </a:r>
          </a:p>
          <a:p>
            <a:endParaRPr lang="en-US" dirty="0"/>
          </a:p>
          <a:p>
            <a:r>
              <a:rPr lang="en-US" dirty="0"/>
              <a:t>Peer reviewed at RACS Environmental Sustainability in Surgical Practice Working Party</a:t>
            </a:r>
          </a:p>
          <a:p>
            <a:endParaRPr lang="en-US" dirty="0"/>
          </a:p>
          <a:p>
            <a:r>
              <a:rPr lang="en-US" dirty="0"/>
              <a:t>Circulated to ACORN and ACIPC for input</a:t>
            </a:r>
          </a:p>
          <a:p>
            <a:endParaRPr lang="en-US" dirty="0"/>
          </a:p>
          <a:p>
            <a:r>
              <a:rPr lang="en-US" dirty="0"/>
              <a:t>Endorsed by all 3 </a:t>
            </a:r>
            <a:r>
              <a:rPr lang="en-US" dirty="0" err="1"/>
              <a:t>organisations</a:t>
            </a:r>
            <a:r>
              <a:rPr lang="en-US" dirty="0"/>
              <a:t> following revisions</a:t>
            </a:r>
          </a:p>
        </p:txBody>
      </p:sp>
      <p:pic>
        <p:nvPicPr>
          <p:cNvPr id="14" name="Picture Placeholder 13" descr="A close-up of a logo&#10;&#10;Description automatically generated">
            <a:extLst>
              <a:ext uri="{FF2B5EF4-FFF2-40B4-BE49-F238E27FC236}">
                <a16:creationId xmlns:a16="http://schemas.microsoft.com/office/drawing/2014/main" id="{7100A73F-283B-BD19-DF15-3B2015D1BCAD}"/>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11058" b="-1328"/>
          <a:stretch/>
        </p:blipFill>
        <p:spPr>
          <a:xfrm>
            <a:off x="7633914" y="452970"/>
            <a:ext cx="4480223" cy="887360"/>
          </a:xfrm>
        </p:spPr>
      </p:pic>
      <p:pic>
        <p:nvPicPr>
          <p:cNvPr id="16" name="Picture Placeholder 15" descr="A green and black text&#10;&#10;Description automatically generated">
            <a:extLst>
              <a:ext uri="{FF2B5EF4-FFF2-40B4-BE49-F238E27FC236}">
                <a16:creationId xmlns:a16="http://schemas.microsoft.com/office/drawing/2014/main" id="{537913C3-155B-DD3B-96AA-3A50A418435D}"/>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t="231" b="17240"/>
          <a:stretch/>
        </p:blipFill>
        <p:spPr>
          <a:xfrm>
            <a:off x="7600865" y="1621145"/>
            <a:ext cx="4030283" cy="1166928"/>
          </a:xfrm>
        </p:spPr>
      </p:pic>
      <p:pic>
        <p:nvPicPr>
          <p:cNvPr id="18" name="Picture Placeholder 17" descr="A close-up of a logo&#10;&#10;Description automatically generated">
            <a:extLst>
              <a:ext uri="{FF2B5EF4-FFF2-40B4-BE49-F238E27FC236}">
                <a16:creationId xmlns:a16="http://schemas.microsoft.com/office/drawing/2014/main" id="{011EF273-9D70-6BEF-AAFC-06381B8A6BCB}"/>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val="0"/>
              </a:ext>
            </a:extLst>
          </a:blip>
          <a:srcRect t="6336" r="4669" b="10548"/>
          <a:stretch/>
        </p:blipFill>
        <p:spPr>
          <a:xfrm>
            <a:off x="7510235" y="3263745"/>
            <a:ext cx="4603902" cy="751562"/>
          </a:xfrm>
        </p:spPr>
      </p:pic>
      <p:sp>
        <p:nvSpPr>
          <p:cNvPr id="3" name="Slide Number Placeholder 2">
            <a:extLst>
              <a:ext uri="{FF2B5EF4-FFF2-40B4-BE49-F238E27FC236}">
                <a16:creationId xmlns:a16="http://schemas.microsoft.com/office/drawing/2014/main" id="{88369FBC-5BA8-ECA2-3137-52B78747A673}"/>
              </a:ext>
            </a:extLst>
          </p:cNvPr>
          <p:cNvSpPr>
            <a:spLocks noGrp="1"/>
          </p:cNvSpPr>
          <p:nvPr>
            <p:ph type="sldNum" sz="quarter" idx="28"/>
          </p:nvPr>
        </p:nvSpPr>
        <p:spPr/>
        <p:txBody>
          <a:bodyPr/>
          <a:lstStyle/>
          <a:p>
            <a:fld id="{DC22DD25-61AE-413C-B4D2-EF2365C9B2E1}" type="slidenum">
              <a:rPr lang="en-AU" smtClean="0"/>
              <a:t>15</a:t>
            </a:fld>
            <a:endParaRPr lang="en-AU"/>
          </a:p>
        </p:txBody>
      </p:sp>
      <p:pic>
        <p:nvPicPr>
          <p:cNvPr id="4" name="Google Shape;256;p17" descr="A close up of a logo&#10;&#10;Description automatically generated">
            <a:extLst>
              <a:ext uri="{FF2B5EF4-FFF2-40B4-BE49-F238E27FC236}">
                <a16:creationId xmlns:a16="http://schemas.microsoft.com/office/drawing/2014/main" id="{B227BA85-F735-36DA-2408-E14D770F6012}"/>
              </a:ext>
            </a:extLst>
          </p:cNvPr>
          <p:cNvPicPr preferRelativeResize="0"/>
          <p:nvPr/>
        </p:nvPicPr>
        <p:blipFill rotWithShape="1">
          <a:blip r:embed="rId6">
            <a:alphaModFix/>
          </a:blip>
          <a:srcRect/>
          <a:stretch/>
        </p:blipFill>
        <p:spPr>
          <a:xfrm>
            <a:off x="10201275" y="5865790"/>
            <a:ext cx="1972473" cy="951386"/>
          </a:xfrm>
          <a:prstGeom prst="rect">
            <a:avLst/>
          </a:prstGeom>
          <a:noFill/>
          <a:ln>
            <a:noFill/>
          </a:ln>
        </p:spPr>
      </p:pic>
      <p:pic>
        <p:nvPicPr>
          <p:cNvPr id="6" name="Picture 5" descr="A qr code on a white background&#10;&#10;Description automatically generated">
            <a:extLst>
              <a:ext uri="{FF2B5EF4-FFF2-40B4-BE49-F238E27FC236}">
                <a16:creationId xmlns:a16="http://schemas.microsoft.com/office/drawing/2014/main" id="{7C9EF1E0-E9A2-1856-CAAF-DFF5201E4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6607" y="4200246"/>
            <a:ext cx="2425700" cy="2413000"/>
          </a:xfrm>
          <a:prstGeom prst="rect">
            <a:avLst/>
          </a:prstGeom>
        </p:spPr>
      </p:pic>
    </p:spTree>
    <p:extLst>
      <p:ext uri="{BB962C8B-B14F-4D97-AF65-F5344CB8AC3E}">
        <p14:creationId xmlns:p14="http://schemas.microsoft.com/office/powerpoint/2010/main" val="63780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BC5BD5-3013-F052-9D8A-8BEADDB70566}"/>
              </a:ext>
            </a:extLst>
          </p:cNvPr>
          <p:cNvSpPr>
            <a:spLocks noGrp="1"/>
          </p:cNvSpPr>
          <p:nvPr>
            <p:ph type="title"/>
          </p:nvPr>
        </p:nvSpPr>
        <p:spPr>
          <a:xfrm>
            <a:off x="1428765" y="395066"/>
            <a:ext cx="9531295" cy="887360"/>
          </a:xfrm>
        </p:spPr>
        <p:txBody>
          <a:bodyPr/>
          <a:lstStyle/>
          <a:p>
            <a:r>
              <a:rPr lang="en-US" dirty="0"/>
              <a:t>Broader Endorsement</a:t>
            </a:r>
          </a:p>
        </p:txBody>
      </p:sp>
      <p:sp>
        <p:nvSpPr>
          <p:cNvPr id="7" name="Slide Number Placeholder 6">
            <a:extLst>
              <a:ext uri="{FF2B5EF4-FFF2-40B4-BE49-F238E27FC236}">
                <a16:creationId xmlns:a16="http://schemas.microsoft.com/office/drawing/2014/main" id="{E3265A76-BCDB-17CD-ACDC-C01C37425F6F}"/>
              </a:ext>
            </a:extLst>
          </p:cNvPr>
          <p:cNvSpPr>
            <a:spLocks noGrp="1"/>
          </p:cNvSpPr>
          <p:nvPr>
            <p:ph type="sldNum" sz="quarter" idx="18"/>
          </p:nvPr>
        </p:nvSpPr>
        <p:spPr/>
        <p:txBody>
          <a:bodyPr/>
          <a:lstStyle/>
          <a:p>
            <a:fld id="{DC22DD25-61AE-413C-B4D2-EF2365C9B2E1}" type="slidenum">
              <a:rPr lang="en-AU" noProof="0" smtClean="0"/>
              <a:pPr/>
              <a:t>16</a:t>
            </a:fld>
            <a:endParaRPr lang="en-AU" noProof="0"/>
          </a:p>
        </p:txBody>
      </p:sp>
      <p:pic>
        <p:nvPicPr>
          <p:cNvPr id="12" name="Google Shape;256;p17" descr="A close up of a logo&#10;&#10;Description automatically generated">
            <a:extLst>
              <a:ext uri="{FF2B5EF4-FFF2-40B4-BE49-F238E27FC236}">
                <a16:creationId xmlns:a16="http://schemas.microsoft.com/office/drawing/2014/main" id="{43CD9C70-65AD-B668-DF50-2AA725DF2DF1}"/>
              </a:ext>
            </a:extLst>
          </p:cNvPr>
          <p:cNvPicPr preferRelativeResize="0"/>
          <p:nvPr/>
        </p:nvPicPr>
        <p:blipFill rotWithShape="1">
          <a:blip r:embed="rId3">
            <a:alphaModFix/>
          </a:blip>
          <a:srcRect/>
          <a:stretch/>
        </p:blipFill>
        <p:spPr>
          <a:xfrm>
            <a:off x="10201275" y="5865790"/>
            <a:ext cx="1972473" cy="951386"/>
          </a:xfrm>
          <a:prstGeom prst="rect">
            <a:avLst/>
          </a:prstGeom>
          <a:noFill/>
          <a:ln>
            <a:noFill/>
          </a:ln>
        </p:spPr>
      </p:pic>
      <p:pic>
        <p:nvPicPr>
          <p:cNvPr id="3" name="Picture 2" descr="Several logos of various types&#10;&#10;Description automatically generated with medium confidence">
            <a:extLst>
              <a:ext uri="{FF2B5EF4-FFF2-40B4-BE49-F238E27FC236}">
                <a16:creationId xmlns:a16="http://schemas.microsoft.com/office/drawing/2014/main" id="{193D5813-7290-B122-38ED-948922EEC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2" y="1739771"/>
            <a:ext cx="12155496" cy="4126019"/>
          </a:xfrm>
          <a:prstGeom prst="rect">
            <a:avLst/>
          </a:prstGeom>
        </p:spPr>
      </p:pic>
      <p:pic>
        <p:nvPicPr>
          <p:cNvPr id="10" name="Picture 9" descr="A logo with text and a snake&#10;&#10;Description automatically generated">
            <a:extLst>
              <a:ext uri="{FF2B5EF4-FFF2-40B4-BE49-F238E27FC236}">
                <a16:creationId xmlns:a16="http://schemas.microsoft.com/office/drawing/2014/main" id="{54BA9BBE-EF31-D242-1445-8D85AF9B5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069" y="4250504"/>
            <a:ext cx="1573110" cy="1486912"/>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D2B72CA9-8452-D634-7A11-BB77DDD0C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0060" y="4686059"/>
            <a:ext cx="1961871" cy="1951599"/>
          </a:xfrm>
          <a:prstGeom prst="rect">
            <a:avLst/>
          </a:prstGeom>
        </p:spPr>
      </p:pic>
    </p:spTree>
    <p:extLst>
      <p:ext uri="{BB962C8B-B14F-4D97-AF65-F5344CB8AC3E}">
        <p14:creationId xmlns:p14="http://schemas.microsoft.com/office/powerpoint/2010/main" val="220579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66C1-C7B6-A6BB-F16C-7E890D4AA925}"/>
              </a:ext>
            </a:extLst>
          </p:cNvPr>
          <p:cNvSpPr>
            <a:spLocks noGrp="1"/>
          </p:cNvSpPr>
          <p:nvPr>
            <p:ph type="title"/>
          </p:nvPr>
        </p:nvSpPr>
        <p:spPr>
          <a:xfrm>
            <a:off x="1428765" y="395066"/>
            <a:ext cx="10157810" cy="887360"/>
          </a:xfrm>
        </p:spPr>
        <p:txBody>
          <a:bodyPr/>
          <a:lstStyle/>
          <a:p>
            <a:r>
              <a:rPr lang="en-US" dirty="0"/>
              <a:t>Has this achieved anything?</a:t>
            </a:r>
          </a:p>
        </p:txBody>
      </p:sp>
      <p:sp>
        <p:nvSpPr>
          <p:cNvPr id="3" name="Text Placeholder 2">
            <a:extLst>
              <a:ext uri="{FF2B5EF4-FFF2-40B4-BE49-F238E27FC236}">
                <a16:creationId xmlns:a16="http://schemas.microsoft.com/office/drawing/2014/main" id="{EAF53C02-57BA-8CA6-2CA9-3FB8BF6DC2A1}"/>
              </a:ext>
            </a:extLst>
          </p:cNvPr>
          <p:cNvSpPr>
            <a:spLocks noGrp="1"/>
          </p:cNvSpPr>
          <p:nvPr>
            <p:ph type="body" sz="quarter" idx="13"/>
          </p:nvPr>
        </p:nvSpPr>
        <p:spPr>
          <a:xfrm>
            <a:off x="252191" y="1837213"/>
            <a:ext cx="6326668" cy="3084159"/>
          </a:xfrm>
        </p:spPr>
        <p:txBody>
          <a:bodyPr/>
          <a:lstStyle/>
          <a:p>
            <a:pPr marL="342900" indent="-342900">
              <a:buFont typeface="Arial" panose="020B0604020202020204" pitchFamily="34" charset="0"/>
              <a:buChar char="•"/>
            </a:pPr>
            <a:r>
              <a:rPr lang="en-US" dirty="0"/>
              <a:t>Raised awareness among surgeons – significant interest at RACS ASC and via ANZCA Webinar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Opened door for pilots of reusable gowns and drapes at </a:t>
            </a:r>
          </a:p>
          <a:p>
            <a:pPr marL="558900" lvl="1" indent="-342900"/>
            <a:r>
              <a:rPr lang="en-US" dirty="0"/>
              <a:t>PMCC</a:t>
            </a:r>
          </a:p>
          <a:p>
            <a:pPr marL="558900" lvl="1" indent="-342900"/>
            <a:r>
              <a:rPr lang="en-US" dirty="0"/>
              <a:t>RMH</a:t>
            </a:r>
          </a:p>
          <a:p>
            <a:pPr marL="558900" lvl="1" indent="-342900"/>
            <a:r>
              <a:rPr lang="en-US" dirty="0"/>
              <a:t>Belmont Hospital (HNE)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Featured in National Health and Climate Strategy</a:t>
            </a:r>
          </a:p>
          <a:p>
            <a:pPr marL="342900" indent="-342900">
              <a:buFont typeface="Arial" panose="020B0604020202020204" pitchFamily="34" charset="0"/>
              <a:buChar char="•"/>
            </a:pPr>
            <a:endParaRPr lang="en-US" dirty="0"/>
          </a:p>
        </p:txBody>
      </p:sp>
      <p:pic>
        <p:nvPicPr>
          <p:cNvPr id="7" name="Picture Placeholder 6" descr="A group of people wearing surgical scrubs and masks&#10;&#10;Description automatically generated">
            <a:extLst>
              <a:ext uri="{FF2B5EF4-FFF2-40B4-BE49-F238E27FC236}">
                <a16:creationId xmlns:a16="http://schemas.microsoft.com/office/drawing/2014/main" id="{42A213FE-BAEB-6984-EB61-314846A4CD6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179" b="1885"/>
          <a:stretch/>
        </p:blipFill>
        <p:spPr>
          <a:xfrm>
            <a:off x="6710817" y="1837212"/>
            <a:ext cx="5462932" cy="3488767"/>
          </a:xfrm>
        </p:spPr>
      </p:pic>
      <p:sp>
        <p:nvSpPr>
          <p:cNvPr id="5" name="Slide Number Placeholder 4">
            <a:extLst>
              <a:ext uri="{FF2B5EF4-FFF2-40B4-BE49-F238E27FC236}">
                <a16:creationId xmlns:a16="http://schemas.microsoft.com/office/drawing/2014/main" id="{BA4CC0FD-A44E-3FFB-12C7-BE716C5C7E73}"/>
              </a:ext>
            </a:extLst>
          </p:cNvPr>
          <p:cNvSpPr>
            <a:spLocks noGrp="1"/>
          </p:cNvSpPr>
          <p:nvPr>
            <p:ph type="sldNum" sz="quarter" idx="18"/>
          </p:nvPr>
        </p:nvSpPr>
        <p:spPr/>
        <p:txBody>
          <a:bodyPr/>
          <a:lstStyle/>
          <a:p>
            <a:fld id="{DC22DD25-61AE-413C-B4D2-EF2365C9B2E1}" type="slidenum">
              <a:rPr lang="en-AU" noProof="0" smtClean="0"/>
              <a:pPr/>
              <a:t>17</a:t>
            </a:fld>
            <a:endParaRPr lang="en-AU" noProof="0"/>
          </a:p>
        </p:txBody>
      </p:sp>
      <p:pic>
        <p:nvPicPr>
          <p:cNvPr id="8" name="Google Shape;256;p17" descr="A close up of a logo&#10;&#10;Description automatically generated">
            <a:extLst>
              <a:ext uri="{FF2B5EF4-FFF2-40B4-BE49-F238E27FC236}">
                <a16:creationId xmlns:a16="http://schemas.microsoft.com/office/drawing/2014/main" id="{0A13946D-CA01-C222-C18C-D3D42CE092D1}"/>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80500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410CB7-A163-0E60-0264-7AC865327430}"/>
              </a:ext>
            </a:extLst>
          </p:cNvPr>
          <p:cNvSpPr txBox="1"/>
          <p:nvPr/>
        </p:nvSpPr>
        <p:spPr>
          <a:xfrm>
            <a:off x="3404107" y="1801464"/>
            <a:ext cx="516145" cy="369332"/>
          </a:xfrm>
          <a:prstGeom prst="rect">
            <a:avLst/>
          </a:prstGeom>
          <a:noFill/>
        </p:spPr>
        <p:txBody>
          <a:bodyPr wrap="square" rtlCol="0">
            <a:spAutoFit/>
          </a:bodyPr>
          <a:lstStyle/>
          <a:p>
            <a:r>
              <a:rPr lang="en-US" dirty="0"/>
              <a:t>A</a:t>
            </a:r>
          </a:p>
        </p:txBody>
      </p:sp>
      <p:sp>
        <p:nvSpPr>
          <p:cNvPr id="7" name="TextBox 6">
            <a:extLst>
              <a:ext uri="{FF2B5EF4-FFF2-40B4-BE49-F238E27FC236}">
                <a16:creationId xmlns:a16="http://schemas.microsoft.com/office/drawing/2014/main" id="{B17054F7-D3E3-C873-C6BB-B508CA661AF4}"/>
              </a:ext>
            </a:extLst>
          </p:cNvPr>
          <p:cNvSpPr txBox="1"/>
          <p:nvPr/>
        </p:nvSpPr>
        <p:spPr>
          <a:xfrm>
            <a:off x="7712590" y="1616798"/>
            <a:ext cx="403350" cy="369332"/>
          </a:xfrm>
          <a:prstGeom prst="rect">
            <a:avLst/>
          </a:prstGeom>
          <a:noFill/>
        </p:spPr>
        <p:txBody>
          <a:bodyPr wrap="square" rtlCol="0">
            <a:spAutoFit/>
          </a:bodyPr>
          <a:lstStyle/>
          <a:p>
            <a:r>
              <a:rPr lang="en-US" dirty="0"/>
              <a:t>B</a:t>
            </a:r>
          </a:p>
        </p:txBody>
      </p:sp>
      <p:sp>
        <p:nvSpPr>
          <p:cNvPr id="8" name="TextBox 7">
            <a:extLst>
              <a:ext uri="{FF2B5EF4-FFF2-40B4-BE49-F238E27FC236}">
                <a16:creationId xmlns:a16="http://schemas.microsoft.com/office/drawing/2014/main" id="{432EDAE4-6B89-BAE9-21D6-295E76AC2E81}"/>
              </a:ext>
            </a:extLst>
          </p:cNvPr>
          <p:cNvSpPr txBox="1"/>
          <p:nvPr/>
        </p:nvSpPr>
        <p:spPr>
          <a:xfrm>
            <a:off x="110700" y="2265500"/>
            <a:ext cx="2898741" cy="3693319"/>
          </a:xfrm>
          <a:prstGeom prst="rect">
            <a:avLst/>
          </a:prstGeom>
          <a:noFill/>
        </p:spPr>
        <p:txBody>
          <a:bodyPr wrap="square" rtlCol="0">
            <a:spAutoFit/>
          </a:bodyPr>
          <a:lstStyle/>
          <a:p>
            <a:r>
              <a:rPr lang="en-US" dirty="0"/>
              <a:t>A – How satisfied are you with reusable drapes?</a:t>
            </a:r>
          </a:p>
          <a:p>
            <a:endParaRPr lang="en-US" dirty="0"/>
          </a:p>
          <a:p>
            <a:r>
              <a:rPr lang="en-US" dirty="0"/>
              <a:t>B – Would you support the ongoing use of reusable drapes? </a:t>
            </a:r>
          </a:p>
          <a:p>
            <a:endParaRPr lang="en-US" dirty="0"/>
          </a:p>
          <a:p>
            <a:r>
              <a:rPr lang="en-US" dirty="0"/>
              <a:t>C – Effectiveness compared to disposable drapes?</a:t>
            </a:r>
          </a:p>
          <a:p>
            <a:endParaRPr lang="en-US" dirty="0"/>
          </a:p>
          <a:p>
            <a:r>
              <a:rPr lang="en-US" dirty="0"/>
              <a:t>D-  Ease of application and removal compared to a disposable drape?</a:t>
            </a:r>
          </a:p>
        </p:txBody>
      </p:sp>
      <p:sp>
        <p:nvSpPr>
          <p:cNvPr id="11" name="TextBox 10">
            <a:extLst>
              <a:ext uri="{FF2B5EF4-FFF2-40B4-BE49-F238E27FC236}">
                <a16:creationId xmlns:a16="http://schemas.microsoft.com/office/drawing/2014/main" id="{F14011E9-D3CF-BD5D-9393-28B6BD02F480}"/>
              </a:ext>
            </a:extLst>
          </p:cNvPr>
          <p:cNvSpPr txBox="1"/>
          <p:nvPr/>
        </p:nvSpPr>
        <p:spPr>
          <a:xfrm>
            <a:off x="3404107" y="4311644"/>
            <a:ext cx="408798" cy="369332"/>
          </a:xfrm>
          <a:prstGeom prst="rect">
            <a:avLst/>
          </a:prstGeom>
          <a:noFill/>
        </p:spPr>
        <p:txBody>
          <a:bodyPr wrap="square" rtlCol="0">
            <a:spAutoFit/>
          </a:bodyPr>
          <a:lstStyle/>
          <a:p>
            <a:r>
              <a:rPr lang="en-US" dirty="0"/>
              <a:t>C</a:t>
            </a:r>
          </a:p>
        </p:txBody>
      </p:sp>
      <p:sp>
        <p:nvSpPr>
          <p:cNvPr id="12" name="TextBox 11">
            <a:extLst>
              <a:ext uri="{FF2B5EF4-FFF2-40B4-BE49-F238E27FC236}">
                <a16:creationId xmlns:a16="http://schemas.microsoft.com/office/drawing/2014/main" id="{1B89F2C0-4E0F-92D2-641B-2B7C22851FD2}"/>
              </a:ext>
            </a:extLst>
          </p:cNvPr>
          <p:cNvSpPr txBox="1"/>
          <p:nvPr/>
        </p:nvSpPr>
        <p:spPr>
          <a:xfrm>
            <a:off x="7666494" y="4191997"/>
            <a:ext cx="403350" cy="369332"/>
          </a:xfrm>
          <a:prstGeom prst="rect">
            <a:avLst/>
          </a:prstGeom>
          <a:noFill/>
        </p:spPr>
        <p:txBody>
          <a:bodyPr wrap="square" rtlCol="0">
            <a:spAutoFit/>
          </a:bodyPr>
          <a:lstStyle/>
          <a:p>
            <a:r>
              <a:rPr lang="en-US" dirty="0"/>
              <a:t>D</a:t>
            </a:r>
          </a:p>
        </p:txBody>
      </p:sp>
      <p:graphicFrame>
        <p:nvGraphicFramePr>
          <p:cNvPr id="3" name="Chart 2">
            <a:extLst>
              <a:ext uri="{FF2B5EF4-FFF2-40B4-BE49-F238E27FC236}">
                <a16:creationId xmlns:a16="http://schemas.microsoft.com/office/drawing/2014/main" id="{74D1EEB0-77AF-222F-5E9E-BA892F9754FD}"/>
              </a:ext>
            </a:extLst>
          </p:cNvPr>
          <p:cNvGraphicFramePr/>
          <p:nvPr>
            <p:extLst>
              <p:ext uri="{D42A27DB-BD31-4B8C-83A1-F6EECF244321}">
                <p14:modId xmlns:p14="http://schemas.microsoft.com/office/powerpoint/2010/main" val="2741172743"/>
              </p:ext>
            </p:extLst>
          </p:nvPr>
        </p:nvGraphicFramePr>
        <p:xfrm>
          <a:off x="3009441" y="1648883"/>
          <a:ext cx="4858728" cy="2487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CEA2E83-E6BF-208B-D947-B52FC191BAD8}"/>
              </a:ext>
            </a:extLst>
          </p:cNvPr>
          <p:cNvGraphicFramePr/>
          <p:nvPr>
            <p:extLst>
              <p:ext uri="{D42A27DB-BD31-4B8C-83A1-F6EECF244321}">
                <p14:modId xmlns:p14="http://schemas.microsoft.com/office/powerpoint/2010/main" val="526032757"/>
              </p:ext>
            </p:extLst>
          </p:nvPr>
        </p:nvGraphicFramePr>
        <p:xfrm>
          <a:off x="7269104" y="1507959"/>
          <a:ext cx="4858728" cy="24876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D10AE3A5-B849-0391-6805-37D8AD0E22BB}"/>
              </a:ext>
            </a:extLst>
          </p:cNvPr>
          <p:cNvGraphicFramePr/>
          <p:nvPr>
            <p:extLst>
              <p:ext uri="{D42A27DB-BD31-4B8C-83A1-F6EECF244321}">
                <p14:modId xmlns:p14="http://schemas.microsoft.com/office/powerpoint/2010/main" val="719467616"/>
              </p:ext>
            </p:extLst>
          </p:nvPr>
        </p:nvGraphicFramePr>
        <p:xfrm>
          <a:off x="2807766" y="4322679"/>
          <a:ext cx="4858728" cy="24876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E1293744-BDD1-5779-03E7-820465F341BF}"/>
              </a:ext>
            </a:extLst>
          </p:cNvPr>
          <p:cNvGraphicFramePr/>
          <p:nvPr>
            <p:extLst>
              <p:ext uri="{D42A27DB-BD31-4B8C-83A1-F6EECF244321}">
                <p14:modId xmlns:p14="http://schemas.microsoft.com/office/powerpoint/2010/main" val="2917078220"/>
              </p:ext>
            </p:extLst>
          </p:nvPr>
        </p:nvGraphicFramePr>
        <p:xfrm>
          <a:off x="7269104" y="4322679"/>
          <a:ext cx="4858728" cy="2487636"/>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6571179B-F6B6-3B0E-0721-73629A68E665}"/>
              </a:ext>
            </a:extLst>
          </p:cNvPr>
          <p:cNvSpPr>
            <a:spLocks noGrp="1"/>
          </p:cNvSpPr>
          <p:nvPr>
            <p:ph type="title"/>
          </p:nvPr>
        </p:nvSpPr>
        <p:spPr>
          <a:xfrm>
            <a:off x="1428765" y="395066"/>
            <a:ext cx="10157810" cy="887360"/>
          </a:xfrm>
        </p:spPr>
        <p:txBody>
          <a:bodyPr/>
          <a:lstStyle/>
          <a:p>
            <a:r>
              <a:rPr lang="en-US" dirty="0"/>
              <a:t>Gathering local data</a:t>
            </a:r>
          </a:p>
        </p:txBody>
      </p:sp>
    </p:spTree>
    <p:extLst>
      <p:ext uri="{BB962C8B-B14F-4D97-AF65-F5344CB8AC3E}">
        <p14:creationId xmlns:p14="http://schemas.microsoft.com/office/powerpoint/2010/main" val="175832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C48-6557-4F9F-D63D-8BB48CF25873}"/>
              </a:ext>
            </a:extLst>
          </p:cNvPr>
          <p:cNvSpPr>
            <a:spLocks noGrp="1"/>
          </p:cNvSpPr>
          <p:nvPr>
            <p:ph type="title"/>
          </p:nvPr>
        </p:nvSpPr>
        <p:spPr>
          <a:xfrm>
            <a:off x="1428765" y="282772"/>
            <a:ext cx="9681821" cy="887360"/>
          </a:xfrm>
        </p:spPr>
        <p:txBody>
          <a:bodyPr/>
          <a:lstStyle/>
          <a:p>
            <a:r>
              <a:rPr lang="en-US" dirty="0"/>
              <a:t>Remaining barriers</a:t>
            </a:r>
          </a:p>
        </p:txBody>
      </p:sp>
      <p:sp>
        <p:nvSpPr>
          <p:cNvPr id="3" name="Text Placeholder 2">
            <a:extLst>
              <a:ext uri="{FF2B5EF4-FFF2-40B4-BE49-F238E27FC236}">
                <a16:creationId xmlns:a16="http://schemas.microsoft.com/office/drawing/2014/main" id="{FEEEE486-735A-4C75-14AE-FA4EB284C7C0}"/>
              </a:ext>
            </a:extLst>
          </p:cNvPr>
          <p:cNvSpPr>
            <a:spLocks noGrp="1"/>
          </p:cNvSpPr>
          <p:nvPr>
            <p:ph type="body" sz="quarter" idx="13"/>
          </p:nvPr>
        </p:nvSpPr>
        <p:spPr>
          <a:xfrm>
            <a:off x="1086381" y="1467807"/>
            <a:ext cx="6326668" cy="4459190"/>
          </a:xfrm>
        </p:spPr>
        <p:txBody>
          <a:bodyPr/>
          <a:lstStyle/>
          <a:p>
            <a:pPr marL="342900" indent="-342900">
              <a:buFont typeface="Arial" panose="020B0604020202020204" pitchFamily="34" charset="0"/>
              <a:buChar char="•"/>
            </a:pPr>
            <a:r>
              <a:rPr lang="en-US" dirty="0"/>
              <a:t>Cost</a:t>
            </a:r>
          </a:p>
          <a:p>
            <a:pPr marL="558900" lvl="1" indent="-342900"/>
            <a:r>
              <a:rPr lang="en-US" dirty="0"/>
              <a:t>Cost neutral compared than cost of single use gowns</a:t>
            </a:r>
          </a:p>
          <a:p>
            <a:pPr marL="558900" lvl="1" indent="-342900"/>
            <a:r>
              <a:rPr lang="en-US" dirty="0"/>
              <a:t>Some of the cost is offset when you remove the single use gowns for the ‘custom packs’</a:t>
            </a:r>
          </a:p>
          <a:p>
            <a:pPr marL="558900" lvl="1" indent="-342900"/>
            <a:r>
              <a:rPr lang="en-US" dirty="0"/>
              <a:t>Remember to offset clinical waste disposal which is now $4.50/kg</a:t>
            </a:r>
          </a:p>
          <a:p>
            <a:pPr marL="342900" indent="-342900">
              <a:buFont typeface="Arial" panose="020B0604020202020204" pitchFamily="34" charset="0"/>
              <a:buChar char="•"/>
            </a:pPr>
            <a:r>
              <a:rPr lang="en-US" dirty="0"/>
              <a:t>Logistics</a:t>
            </a:r>
          </a:p>
          <a:p>
            <a:pPr marL="558900" lvl="1" indent="-342900"/>
            <a:r>
              <a:rPr lang="en-US" dirty="0"/>
              <a:t>Segregation, collection, storage</a:t>
            </a:r>
          </a:p>
          <a:p>
            <a:pPr marL="342900" indent="-342900">
              <a:buFont typeface="Arial" panose="020B0604020202020204" pitchFamily="34" charset="0"/>
              <a:buChar char="•"/>
            </a:pPr>
            <a:r>
              <a:rPr lang="en-US" dirty="0"/>
              <a:t>Availability</a:t>
            </a:r>
          </a:p>
          <a:p>
            <a:pPr marL="558900" lvl="1" indent="-342900"/>
            <a:r>
              <a:rPr lang="en-US" dirty="0"/>
              <a:t>2 companies</a:t>
            </a:r>
          </a:p>
          <a:p>
            <a:pPr marL="558900" lvl="1" indent="-342900"/>
            <a:r>
              <a:rPr lang="en-US" dirty="0"/>
              <a:t>Linen Services Australia</a:t>
            </a:r>
          </a:p>
          <a:p>
            <a:pPr marL="558900" lvl="1" indent="-342900"/>
            <a:r>
              <a:rPr lang="en-US" dirty="0" err="1"/>
              <a:t>Retex</a:t>
            </a:r>
            <a:r>
              <a:rPr lang="en-US" dirty="0"/>
              <a:t> Australia</a:t>
            </a:r>
          </a:p>
          <a:p>
            <a:pPr marL="558900" lvl="1" indent="-342900"/>
            <a:r>
              <a:rPr lang="en-US" dirty="0"/>
              <a:t>Working with both to improve product offerings</a:t>
            </a:r>
          </a:p>
          <a:p>
            <a:pPr marL="342900" indent="-342900">
              <a:buFont typeface="Arial" panose="020B0604020202020204" pitchFamily="34" charset="0"/>
              <a:buChar char="•"/>
            </a:pPr>
            <a:r>
              <a:rPr lang="en-US" dirty="0" err="1"/>
              <a:t>Organisational</a:t>
            </a:r>
            <a:r>
              <a:rPr lang="en-US" dirty="0"/>
              <a:t> or state-wide linen contracts</a:t>
            </a:r>
          </a:p>
        </p:txBody>
      </p:sp>
      <p:pic>
        <p:nvPicPr>
          <p:cNvPr id="7" name="Picture Placeholder 6" descr="A red and white barricade&#10;&#10;Description automatically generated">
            <a:extLst>
              <a:ext uri="{FF2B5EF4-FFF2-40B4-BE49-F238E27FC236}">
                <a16:creationId xmlns:a16="http://schemas.microsoft.com/office/drawing/2014/main" id="{9F5BC0BB-B33E-CA8C-94F3-EAAFCF6E9E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993" r="6993"/>
          <a:stretch>
            <a:fillRect/>
          </a:stretch>
        </p:blipFill>
        <p:spPr>
          <a:xfrm>
            <a:off x="8008453" y="1784313"/>
            <a:ext cx="3328447" cy="3955394"/>
          </a:xfrm>
        </p:spPr>
      </p:pic>
      <p:sp>
        <p:nvSpPr>
          <p:cNvPr id="5" name="Slide Number Placeholder 4">
            <a:extLst>
              <a:ext uri="{FF2B5EF4-FFF2-40B4-BE49-F238E27FC236}">
                <a16:creationId xmlns:a16="http://schemas.microsoft.com/office/drawing/2014/main" id="{B0D5EFCF-2F68-E05A-117E-13256E7B0F11}"/>
              </a:ext>
            </a:extLst>
          </p:cNvPr>
          <p:cNvSpPr>
            <a:spLocks noGrp="1"/>
          </p:cNvSpPr>
          <p:nvPr>
            <p:ph type="sldNum" sz="quarter" idx="18"/>
          </p:nvPr>
        </p:nvSpPr>
        <p:spPr/>
        <p:txBody>
          <a:bodyPr/>
          <a:lstStyle/>
          <a:p>
            <a:fld id="{DC22DD25-61AE-413C-B4D2-EF2365C9B2E1}" type="slidenum">
              <a:rPr lang="en-AU" noProof="0" smtClean="0"/>
              <a:pPr/>
              <a:t>19</a:t>
            </a:fld>
            <a:endParaRPr lang="en-AU" noProof="0"/>
          </a:p>
        </p:txBody>
      </p:sp>
      <p:pic>
        <p:nvPicPr>
          <p:cNvPr id="8" name="Google Shape;256;p17" descr="A close up of a logo&#10;&#10;Description automatically generated">
            <a:extLst>
              <a:ext uri="{FF2B5EF4-FFF2-40B4-BE49-F238E27FC236}">
                <a16:creationId xmlns:a16="http://schemas.microsoft.com/office/drawing/2014/main" id="{E59A0E11-4675-8DAA-023C-706F75CF8B86}"/>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298887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AEC0-E4B1-8444-77CF-E9404E13F94C}"/>
              </a:ext>
            </a:extLst>
          </p:cNvPr>
          <p:cNvSpPr>
            <a:spLocks noGrp="1"/>
          </p:cNvSpPr>
          <p:nvPr>
            <p:ph type="title"/>
          </p:nvPr>
        </p:nvSpPr>
        <p:spPr/>
        <p:txBody>
          <a:bodyPr/>
          <a:lstStyle/>
          <a:p>
            <a:r>
              <a:rPr lang="en-US" dirty="0"/>
              <a:t>Healthcare carbon footprint</a:t>
            </a:r>
          </a:p>
        </p:txBody>
      </p:sp>
      <p:sp>
        <p:nvSpPr>
          <p:cNvPr id="5" name="Slide Number Placeholder 4">
            <a:extLst>
              <a:ext uri="{FF2B5EF4-FFF2-40B4-BE49-F238E27FC236}">
                <a16:creationId xmlns:a16="http://schemas.microsoft.com/office/drawing/2014/main" id="{4614C477-9857-AEFD-3390-8E8DB6BE321F}"/>
              </a:ext>
            </a:extLst>
          </p:cNvPr>
          <p:cNvSpPr>
            <a:spLocks noGrp="1"/>
          </p:cNvSpPr>
          <p:nvPr>
            <p:ph type="sldNum" sz="quarter" idx="12"/>
          </p:nvPr>
        </p:nvSpPr>
        <p:spPr/>
        <p:txBody>
          <a:bodyPr/>
          <a:lstStyle/>
          <a:p>
            <a:fld id="{DC22DD25-61AE-413C-B4D2-EF2365C9B2E1}" type="slidenum">
              <a:rPr lang="en-AU" noProof="0" smtClean="0"/>
              <a:t>2</a:t>
            </a:fld>
            <a:endParaRPr lang="en-AU" noProof="0"/>
          </a:p>
        </p:txBody>
      </p:sp>
      <p:pic>
        <p:nvPicPr>
          <p:cNvPr id="6" name="Google Shape;108;p2" descr="Chart, pie chart&#10;&#10;Description automatically generated">
            <a:extLst>
              <a:ext uri="{FF2B5EF4-FFF2-40B4-BE49-F238E27FC236}">
                <a16:creationId xmlns:a16="http://schemas.microsoft.com/office/drawing/2014/main" id="{8675680D-D591-27A4-AC4A-20716C5B1188}"/>
              </a:ext>
            </a:extLst>
          </p:cNvPr>
          <p:cNvPicPr preferRelativeResize="0">
            <a:picLocks/>
          </p:cNvPicPr>
          <p:nvPr/>
        </p:nvPicPr>
        <p:blipFill rotWithShape="1">
          <a:blip r:embed="rId3">
            <a:alphaModFix/>
          </a:blip>
          <a:srcRect b="13475"/>
          <a:stretch/>
        </p:blipFill>
        <p:spPr>
          <a:xfrm>
            <a:off x="245175" y="1689116"/>
            <a:ext cx="5399998" cy="4076693"/>
          </a:xfrm>
          <a:prstGeom prst="rect">
            <a:avLst/>
          </a:prstGeom>
          <a:noFill/>
          <a:ln>
            <a:noFill/>
          </a:ln>
        </p:spPr>
      </p:pic>
      <p:pic>
        <p:nvPicPr>
          <p:cNvPr id="9" name="Google Shape;130;p5" descr="Chart, pie chart&#10;&#10;Description automatically generated">
            <a:extLst>
              <a:ext uri="{FF2B5EF4-FFF2-40B4-BE49-F238E27FC236}">
                <a16:creationId xmlns:a16="http://schemas.microsoft.com/office/drawing/2014/main" id="{46FA4A1B-5038-9AB9-034E-84DDB176D868}"/>
              </a:ext>
            </a:extLst>
          </p:cNvPr>
          <p:cNvPicPr preferRelativeResize="0"/>
          <p:nvPr/>
        </p:nvPicPr>
        <p:blipFill rotWithShape="1">
          <a:blip r:embed="rId4">
            <a:alphaModFix/>
          </a:blip>
          <a:srcRect l="1849" t="6008" r="3847" b="2606"/>
          <a:stretch/>
        </p:blipFill>
        <p:spPr>
          <a:xfrm>
            <a:off x="6324765" y="1741049"/>
            <a:ext cx="5400000" cy="3789821"/>
          </a:xfrm>
          <a:prstGeom prst="rect">
            <a:avLst/>
          </a:prstGeom>
          <a:noFill/>
          <a:ln>
            <a:noFill/>
          </a:ln>
        </p:spPr>
      </p:pic>
      <p:sp>
        <p:nvSpPr>
          <p:cNvPr id="10" name="TextBox 9">
            <a:extLst>
              <a:ext uri="{FF2B5EF4-FFF2-40B4-BE49-F238E27FC236}">
                <a16:creationId xmlns:a16="http://schemas.microsoft.com/office/drawing/2014/main" id="{3BCAB446-874D-718C-EE62-F6861C6F4DEC}"/>
              </a:ext>
            </a:extLst>
          </p:cNvPr>
          <p:cNvSpPr txBox="1"/>
          <p:nvPr/>
        </p:nvSpPr>
        <p:spPr>
          <a:xfrm>
            <a:off x="537559" y="6211286"/>
            <a:ext cx="10799341" cy="600164"/>
          </a:xfrm>
          <a:prstGeom prst="rect">
            <a:avLst/>
          </a:prstGeom>
          <a:noFill/>
        </p:spPr>
        <p:txBody>
          <a:bodyPr wrap="square" rtlCol="0">
            <a:spAutoFit/>
          </a:bodyPr>
          <a:lstStyle/>
          <a:p>
            <a:r>
              <a:rPr lang="en-US" sz="1100" dirty="0">
                <a:latin typeface="Helvetica Neue Light" panose="02000403000000020004" pitchFamily="2" charset="0"/>
                <a:ea typeface="Helvetica Neue Light" panose="02000403000000020004" pitchFamily="2" charset="0"/>
              </a:rPr>
              <a:t>Malik A., </a:t>
            </a:r>
            <a:r>
              <a:rPr lang="en-US" sz="1100" dirty="0" err="1">
                <a:latin typeface="Helvetica Neue Light" panose="02000403000000020004" pitchFamily="2" charset="0"/>
                <a:ea typeface="Helvetica Neue Light" panose="02000403000000020004" pitchFamily="2" charset="0"/>
              </a:rPr>
              <a:t>Lenzen</a:t>
            </a:r>
            <a:r>
              <a:rPr lang="en-US" sz="1100" dirty="0">
                <a:latin typeface="Helvetica Neue Light" panose="02000403000000020004" pitchFamily="2" charset="0"/>
                <a:ea typeface="Helvetica Neue Light" panose="02000403000000020004" pitchFamily="2" charset="0"/>
              </a:rPr>
              <a:t> M., McAlister S., </a:t>
            </a:r>
            <a:r>
              <a:rPr lang="en-US" sz="1100" dirty="0" err="1">
                <a:latin typeface="Helvetica Neue Light" panose="02000403000000020004" pitchFamily="2" charset="0"/>
                <a:ea typeface="Helvetica Neue Light" panose="02000403000000020004" pitchFamily="2" charset="0"/>
              </a:rPr>
              <a:t>McGain</a:t>
            </a:r>
            <a:r>
              <a:rPr lang="en-US" sz="1100" dirty="0">
                <a:latin typeface="Helvetica Neue Light" panose="02000403000000020004" pitchFamily="2" charset="0"/>
                <a:ea typeface="Helvetica Neue Light" panose="02000403000000020004" pitchFamily="2" charset="0"/>
              </a:rPr>
              <a:t> F. The carbon footprint of Australian health care Lancet Planetary Health 2;1;27-35</a:t>
            </a:r>
          </a:p>
          <a:p>
            <a:r>
              <a:rPr lang="en-US" sz="1100" dirty="0">
                <a:latin typeface="Helvetica Neue Light" panose="02000403000000020004" pitchFamily="2" charset="0"/>
                <a:ea typeface="Helvetica Neue Light" panose="02000403000000020004" pitchFamily="2" charset="0"/>
              </a:rPr>
              <a:t>National Health Service ‘Delivering a Nero Zero National Health Service’ 12 Feb 2023 https://</a:t>
            </a:r>
            <a:r>
              <a:rPr lang="en-US" sz="1100" dirty="0" err="1">
                <a:latin typeface="Helvetica Neue Light" panose="02000403000000020004" pitchFamily="2" charset="0"/>
                <a:ea typeface="Helvetica Neue Light" panose="02000403000000020004" pitchFamily="2" charset="0"/>
              </a:rPr>
              <a:t>www.england.nhs.uk</a:t>
            </a:r>
            <a:r>
              <a:rPr lang="en-US" sz="1100" dirty="0">
                <a:latin typeface="Helvetica Neue Light" panose="02000403000000020004" pitchFamily="2" charset="0"/>
                <a:ea typeface="Helvetica Neue Light" panose="02000403000000020004" pitchFamily="2" charset="0"/>
              </a:rPr>
              <a:t>/</a:t>
            </a:r>
            <a:r>
              <a:rPr lang="en-US" sz="1100" dirty="0" err="1">
                <a:latin typeface="Helvetica Neue Light" panose="02000403000000020004" pitchFamily="2" charset="0"/>
                <a:ea typeface="Helvetica Neue Light" panose="02000403000000020004" pitchFamily="2" charset="0"/>
              </a:rPr>
              <a:t>greenernhs</a:t>
            </a:r>
            <a:r>
              <a:rPr lang="en-US" sz="1100" dirty="0">
                <a:latin typeface="Helvetica Neue Light" panose="02000403000000020004" pitchFamily="2" charset="0"/>
                <a:ea typeface="Helvetica Neue Light" panose="02000403000000020004" pitchFamily="2" charset="0"/>
              </a:rPr>
              <a:t>/wp-content/uploads/sites/51/2020/10/delivering-a-net-zero-national-health-</a:t>
            </a:r>
            <a:r>
              <a:rPr lang="en-US" sz="1100" dirty="0" err="1">
                <a:latin typeface="Helvetica Neue Light" panose="02000403000000020004" pitchFamily="2" charset="0"/>
                <a:ea typeface="Helvetica Neue Light" panose="02000403000000020004" pitchFamily="2" charset="0"/>
              </a:rPr>
              <a:t>service.pdf</a:t>
            </a:r>
            <a:endParaRPr lang="en-US" sz="11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66607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9A8C-309F-682A-0EFA-4977D3381082}"/>
              </a:ext>
            </a:extLst>
          </p:cNvPr>
          <p:cNvSpPr>
            <a:spLocks noGrp="1"/>
          </p:cNvSpPr>
          <p:nvPr>
            <p:ph type="title"/>
          </p:nvPr>
        </p:nvSpPr>
        <p:spPr>
          <a:xfrm>
            <a:off x="1428765" y="395066"/>
            <a:ext cx="10195388" cy="887360"/>
          </a:xfrm>
        </p:spPr>
        <p:txBody>
          <a:bodyPr/>
          <a:lstStyle/>
          <a:p>
            <a:pPr algn="ctr"/>
            <a:r>
              <a:rPr lang="en-US" dirty="0"/>
              <a:t>Next steps</a:t>
            </a:r>
          </a:p>
        </p:txBody>
      </p:sp>
      <p:sp>
        <p:nvSpPr>
          <p:cNvPr id="3" name="Text Placeholder 2">
            <a:extLst>
              <a:ext uri="{FF2B5EF4-FFF2-40B4-BE49-F238E27FC236}">
                <a16:creationId xmlns:a16="http://schemas.microsoft.com/office/drawing/2014/main" id="{7EBAA07B-DB99-3166-28DD-789377B280C8}"/>
              </a:ext>
            </a:extLst>
          </p:cNvPr>
          <p:cNvSpPr>
            <a:spLocks noGrp="1"/>
          </p:cNvSpPr>
          <p:nvPr>
            <p:ph type="body" sz="quarter" idx="13"/>
          </p:nvPr>
        </p:nvSpPr>
        <p:spPr>
          <a:xfrm>
            <a:off x="883195" y="1209686"/>
            <a:ext cx="5503159" cy="4459190"/>
          </a:xfrm>
        </p:spPr>
        <p:txBody>
          <a:bodyPr/>
          <a:lstStyle/>
          <a:p>
            <a:endParaRPr lang="en-US" dirty="0"/>
          </a:p>
          <a:p>
            <a:pPr marL="342900" indent="-342900">
              <a:buFont typeface="Wingdings" pitchFamily="2" charset="2"/>
              <a:buChar char="q"/>
            </a:pPr>
            <a:r>
              <a:rPr lang="en-US" dirty="0"/>
              <a:t>Health Share Vic and Health Share NSW both exploring reusable linen contracts</a:t>
            </a:r>
          </a:p>
          <a:p>
            <a:pPr marL="342900" indent="-342900">
              <a:buFont typeface="Wingdings" pitchFamily="2" charset="2"/>
              <a:buChar char="q"/>
            </a:pPr>
            <a:endParaRPr lang="en-US" dirty="0"/>
          </a:p>
          <a:p>
            <a:pPr marL="342900" indent="-342900">
              <a:buFont typeface="Wingdings" pitchFamily="2" charset="2"/>
              <a:buChar char="q"/>
            </a:pPr>
            <a:r>
              <a:rPr lang="en-US" dirty="0"/>
              <a:t>Plans to introduce reusable gowns at all 4 Parkville hospitals</a:t>
            </a:r>
          </a:p>
          <a:p>
            <a:pPr marL="558900" lvl="1" indent="-342900">
              <a:buFont typeface="Wingdings" pitchFamily="2" charset="2"/>
              <a:buChar char="q"/>
            </a:pPr>
            <a:r>
              <a:rPr lang="en-US" dirty="0"/>
              <a:t>PMCC</a:t>
            </a:r>
          </a:p>
          <a:p>
            <a:pPr marL="558900" lvl="1" indent="-342900">
              <a:buFont typeface="Wingdings" pitchFamily="2" charset="2"/>
              <a:buChar char="q"/>
            </a:pPr>
            <a:r>
              <a:rPr lang="en-US" dirty="0"/>
              <a:t>RMH</a:t>
            </a:r>
          </a:p>
          <a:p>
            <a:pPr marL="558900" lvl="1" indent="-342900">
              <a:buFont typeface="Wingdings" pitchFamily="2" charset="2"/>
              <a:buChar char="q"/>
            </a:pPr>
            <a:r>
              <a:rPr lang="en-US" dirty="0"/>
              <a:t>RWH</a:t>
            </a:r>
          </a:p>
          <a:p>
            <a:pPr marL="558900" lvl="1" indent="-342900">
              <a:buFont typeface="Wingdings" pitchFamily="2" charset="2"/>
              <a:buChar char="q"/>
            </a:pPr>
            <a:r>
              <a:rPr lang="en-US" dirty="0"/>
              <a:t>RCH</a:t>
            </a:r>
          </a:p>
          <a:p>
            <a:pPr marL="342900" indent="-342900">
              <a:buFont typeface="Wingdings" pitchFamily="2" charset="2"/>
              <a:buChar char="q"/>
            </a:pPr>
            <a:endParaRPr lang="en-US" dirty="0"/>
          </a:p>
          <a:p>
            <a:pPr marL="342900" indent="-342900">
              <a:buFont typeface="Wingdings" pitchFamily="2" charset="2"/>
              <a:buChar char="q"/>
            </a:pPr>
            <a:r>
              <a:rPr lang="en-US" dirty="0"/>
              <a:t>Raise awareness of the efficacy and availability of reusable sterile linen</a:t>
            </a:r>
          </a:p>
          <a:p>
            <a:pPr marL="342900" indent="-342900">
              <a:buFont typeface="Wingdings" pitchFamily="2" charset="2"/>
              <a:buChar char="q"/>
            </a:pPr>
            <a:r>
              <a:rPr lang="en-US" dirty="0"/>
              <a:t>Publicize successful cases of change</a:t>
            </a:r>
          </a:p>
        </p:txBody>
      </p:sp>
      <p:pic>
        <p:nvPicPr>
          <p:cNvPr id="7" name="Picture Placeholder 6" descr="A person walking up stairs and words on a chalkboard&#10;&#10;Description automatically generated">
            <a:extLst>
              <a:ext uri="{FF2B5EF4-FFF2-40B4-BE49-F238E27FC236}">
                <a16:creationId xmlns:a16="http://schemas.microsoft.com/office/drawing/2014/main" id="{D9609A04-6E08-4CFA-7657-344808DEFDE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478" b="1827"/>
          <a:stretch/>
        </p:blipFill>
        <p:spPr>
          <a:xfrm>
            <a:off x="6881032" y="2169200"/>
            <a:ext cx="5118462" cy="3172929"/>
          </a:xfrm>
        </p:spPr>
      </p:pic>
      <p:sp>
        <p:nvSpPr>
          <p:cNvPr id="5" name="Slide Number Placeholder 4">
            <a:extLst>
              <a:ext uri="{FF2B5EF4-FFF2-40B4-BE49-F238E27FC236}">
                <a16:creationId xmlns:a16="http://schemas.microsoft.com/office/drawing/2014/main" id="{689203F2-A2F2-4143-9A76-E0EA5C307679}"/>
              </a:ext>
            </a:extLst>
          </p:cNvPr>
          <p:cNvSpPr>
            <a:spLocks noGrp="1"/>
          </p:cNvSpPr>
          <p:nvPr>
            <p:ph type="sldNum" sz="quarter" idx="18"/>
          </p:nvPr>
        </p:nvSpPr>
        <p:spPr/>
        <p:txBody>
          <a:bodyPr/>
          <a:lstStyle/>
          <a:p>
            <a:fld id="{DC22DD25-61AE-413C-B4D2-EF2365C9B2E1}" type="slidenum">
              <a:rPr lang="en-AU" noProof="0" smtClean="0"/>
              <a:pPr/>
              <a:t>20</a:t>
            </a:fld>
            <a:endParaRPr lang="en-AU" noProof="0"/>
          </a:p>
        </p:txBody>
      </p:sp>
      <p:pic>
        <p:nvPicPr>
          <p:cNvPr id="8" name="Google Shape;256;p17" descr="A close up of a logo&#10;&#10;Description automatically generated">
            <a:extLst>
              <a:ext uri="{FF2B5EF4-FFF2-40B4-BE49-F238E27FC236}">
                <a16:creationId xmlns:a16="http://schemas.microsoft.com/office/drawing/2014/main" id="{5770FD79-749A-C805-0EB2-27E1F939DA0C}"/>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395688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9A8C-309F-682A-0EFA-4977D3381082}"/>
              </a:ext>
            </a:extLst>
          </p:cNvPr>
          <p:cNvSpPr>
            <a:spLocks noGrp="1"/>
          </p:cNvSpPr>
          <p:nvPr>
            <p:ph type="title"/>
          </p:nvPr>
        </p:nvSpPr>
        <p:spPr>
          <a:xfrm>
            <a:off x="1428765" y="395066"/>
            <a:ext cx="10195388" cy="887360"/>
          </a:xfrm>
        </p:spPr>
        <p:txBody>
          <a:bodyPr/>
          <a:lstStyle/>
          <a:p>
            <a:pPr algn="ctr"/>
            <a:r>
              <a:rPr lang="en-US" dirty="0"/>
              <a:t>Next steps</a:t>
            </a:r>
          </a:p>
        </p:txBody>
      </p:sp>
      <p:sp>
        <p:nvSpPr>
          <p:cNvPr id="3" name="Text Placeholder 2">
            <a:extLst>
              <a:ext uri="{FF2B5EF4-FFF2-40B4-BE49-F238E27FC236}">
                <a16:creationId xmlns:a16="http://schemas.microsoft.com/office/drawing/2014/main" id="{7EBAA07B-DB99-3166-28DD-789377B280C8}"/>
              </a:ext>
            </a:extLst>
          </p:cNvPr>
          <p:cNvSpPr>
            <a:spLocks noGrp="1"/>
          </p:cNvSpPr>
          <p:nvPr>
            <p:ph type="body" sz="quarter" idx="13"/>
          </p:nvPr>
        </p:nvSpPr>
        <p:spPr>
          <a:xfrm>
            <a:off x="592841" y="1895873"/>
            <a:ext cx="5503159" cy="4459190"/>
          </a:xfrm>
        </p:spPr>
        <p:txBody>
          <a:bodyPr/>
          <a:lstStyle/>
          <a:p>
            <a:endParaRPr lang="en-US" dirty="0"/>
          </a:p>
          <a:p>
            <a:pPr marL="342900" indent="-342900">
              <a:buFont typeface="Wingdings" pitchFamily="2" charset="2"/>
              <a:buChar char="q"/>
            </a:pPr>
            <a:r>
              <a:rPr lang="en-US" dirty="0"/>
              <a:t>Reusable vs disposable theatre caps</a:t>
            </a:r>
          </a:p>
          <a:p>
            <a:pPr marL="342900" indent="-342900">
              <a:buFont typeface="Wingdings" pitchFamily="2" charset="2"/>
              <a:buChar char="q"/>
            </a:pPr>
            <a:endParaRPr lang="en-US" dirty="0"/>
          </a:p>
          <a:p>
            <a:pPr marL="342900" indent="-342900">
              <a:buFont typeface="Wingdings" pitchFamily="2" charset="2"/>
              <a:buChar char="q"/>
            </a:pPr>
            <a:r>
              <a:rPr lang="en-US" dirty="0"/>
              <a:t>Disposable shoe covers in theatre</a:t>
            </a:r>
          </a:p>
          <a:p>
            <a:endParaRPr lang="en-US" dirty="0"/>
          </a:p>
          <a:p>
            <a:pPr marL="342900" indent="-342900">
              <a:buFont typeface="Wingdings" pitchFamily="2" charset="2"/>
              <a:buChar char="q"/>
            </a:pPr>
            <a:r>
              <a:rPr lang="en-US" dirty="0"/>
              <a:t>Mechanical VTE prophylaxis in theatre</a:t>
            </a:r>
          </a:p>
          <a:p>
            <a:endParaRPr lang="en-US" dirty="0"/>
          </a:p>
          <a:p>
            <a:endParaRPr lang="en-US" dirty="0"/>
          </a:p>
        </p:txBody>
      </p:sp>
      <p:pic>
        <p:nvPicPr>
          <p:cNvPr id="7" name="Picture Placeholder 6" descr="A person walking up stairs and words on a chalkboard&#10;&#10;Description automatically generated">
            <a:extLst>
              <a:ext uri="{FF2B5EF4-FFF2-40B4-BE49-F238E27FC236}">
                <a16:creationId xmlns:a16="http://schemas.microsoft.com/office/drawing/2014/main" id="{D9609A04-6E08-4CFA-7657-344808DEFDE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478" b="1827"/>
          <a:stretch/>
        </p:blipFill>
        <p:spPr>
          <a:xfrm>
            <a:off x="6463979" y="1816273"/>
            <a:ext cx="5661104" cy="3509312"/>
          </a:xfrm>
        </p:spPr>
      </p:pic>
      <p:sp>
        <p:nvSpPr>
          <p:cNvPr id="5" name="Slide Number Placeholder 4">
            <a:extLst>
              <a:ext uri="{FF2B5EF4-FFF2-40B4-BE49-F238E27FC236}">
                <a16:creationId xmlns:a16="http://schemas.microsoft.com/office/drawing/2014/main" id="{689203F2-A2F2-4143-9A76-E0EA5C307679}"/>
              </a:ext>
            </a:extLst>
          </p:cNvPr>
          <p:cNvSpPr>
            <a:spLocks noGrp="1"/>
          </p:cNvSpPr>
          <p:nvPr>
            <p:ph type="sldNum" sz="quarter" idx="18"/>
          </p:nvPr>
        </p:nvSpPr>
        <p:spPr/>
        <p:txBody>
          <a:bodyPr/>
          <a:lstStyle/>
          <a:p>
            <a:fld id="{DC22DD25-61AE-413C-B4D2-EF2365C9B2E1}" type="slidenum">
              <a:rPr lang="en-AU" noProof="0" smtClean="0"/>
              <a:pPr/>
              <a:t>21</a:t>
            </a:fld>
            <a:endParaRPr lang="en-AU" noProof="0"/>
          </a:p>
        </p:txBody>
      </p:sp>
      <p:pic>
        <p:nvPicPr>
          <p:cNvPr id="8" name="Google Shape;256;p17" descr="A close up of a logo&#10;&#10;Description automatically generated">
            <a:extLst>
              <a:ext uri="{FF2B5EF4-FFF2-40B4-BE49-F238E27FC236}">
                <a16:creationId xmlns:a16="http://schemas.microsoft.com/office/drawing/2014/main" id="{5770FD79-749A-C805-0EB2-27E1F939DA0C}"/>
              </a:ext>
            </a:extLst>
          </p:cNvPr>
          <p:cNvPicPr preferRelativeResize="0"/>
          <p:nvPr/>
        </p:nvPicPr>
        <p:blipFill rotWithShape="1">
          <a:blip r:embed="rId4">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242075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669F3-6688-9F2A-7E90-0B3118DBBB3E}"/>
              </a:ext>
            </a:extLst>
          </p:cNvPr>
          <p:cNvSpPr>
            <a:spLocks noGrp="1"/>
          </p:cNvSpPr>
          <p:nvPr>
            <p:ph type="title"/>
          </p:nvPr>
        </p:nvSpPr>
        <p:spPr/>
        <p:txBody>
          <a:bodyPr/>
          <a:lstStyle/>
          <a:p>
            <a:endParaRPr lang="en-US" dirty="0"/>
          </a:p>
        </p:txBody>
      </p:sp>
      <p:sp>
        <p:nvSpPr>
          <p:cNvPr id="5" name="Subtitle 4">
            <a:extLst>
              <a:ext uri="{FF2B5EF4-FFF2-40B4-BE49-F238E27FC236}">
                <a16:creationId xmlns:a16="http://schemas.microsoft.com/office/drawing/2014/main" id="{98436AF2-6A36-357A-F0AA-EA9A55867BA4}"/>
              </a:ext>
            </a:extLst>
          </p:cNvPr>
          <p:cNvSpPr>
            <a:spLocks noGrp="1"/>
          </p:cNvSpPr>
          <p:nvPr>
            <p:ph type="subTitle" idx="1"/>
          </p:nvPr>
        </p:nvSpPr>
        <p:spPr/>
        <p:txBody>
          <a:bodyPr/>
          <a:lstStyle/>
          <a:p>
            <a:r>
              <a:rPr lang="en-US" dirty="0"/>
              <a:t>Ben Dunne</a:t>
            </a:r>
          </a:p>
        </p:txBody>
      </p:sp>
      <p:sp>
        <p:nvSpPr>
          <p:cNvPr id="8" name="Text Placeholder 7">
            <a:extLst>
              <a:ext uri="{FF2B5EF4-FFF2-40B4-BE49-F238E27FC236}">
                <a16:creationId xmlns:a16="http://schemas.microsoft.com/office/drawing/2014/main" id="{118B599A-D9F2-8F2A-84BE-11D776879C33}"/>
              </a:ext>
            </a:extLst>
          </p:cNvPr>
          <p:cNvSpPr>
            <a:spLocks noGrp="1"/>
          </p:cNvSpPr>
          <p:nvPr>
            <p:ph type="body" sz="quarter" idx="17"/>
          </p:nvPr>
        </p:nvSpPr>
        <p:spPr/>
        <p:txBody>
          <a:bodyPr/>
          <a:lstStyle/>
          <a:p>
            <a:r>
              <a:rPr lang="en-US" dirty="0" err="1"/>
              <a:t>Ben.dunne@unimelb.edu.au</a:t>
            </a:r>
            <a:endParaRPr lang="en-US" dirty="0"/>
          </a:p>
        </p:txBody>
      </p:sp>
      <p:sp>
        <p:nvSpPr>
          <p:cNvPr id="7" name="Text Placeholder 6">
            <a:extLst>
              <a:ext uri="{FF2B5EF4-FFF2-40B4-BE49-F238E27FC236}">
                <a16:creationId xmlns:a16="http://schemas.microsoft.com/office/drawing/2014/main" id="{E93CEE52-B34C-F2B8-07CE-AF1328FF954E}"/>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E32E922E-BBB0-FC76-1C29-5BA472BB1D1A}"/>
              </a:ext>
            </a:extLst>
          </p:cNvPr>
          <p:cNvSpPr>
            <a:spLocks noGrp="1"/>
          </p:cNvSpPr>
          <p:nvPr>
            <p:ph type="sldNum" sz="quarter" idx="4294967295"/>
          </p:nvPr>
        </p:nvSpPr>
        <p:spPr>
          <a:xfrm>
            <a:off x="11437938" y="6172200"/>
            <a:ext cx="754062" cy="365125"/>
          </a:xfrm>
        </p:spPr>
        <p:txBody>
          <a:bodyPr/>
          <a:lstStyle/>
          <a:p>
            <a:fld id="{DC22DD25-61AE-413C-B4D2-EF2365C9B2E1}" type="slidenum">
              <a:rPr lang="en-AU" smtClean="0"/>
              <a:t>22</a:t>
            </a:fld>
            <a:endParaRPr lang="en-AU"/>
          </a:p>
        </p:txBody>
      </p:sp>
      <p:pic>
        <p:nvPicPr>
          <p:cNvPr id="9" name="Google Shape;256;p17" descr="A close up of a logo&#10;&#10;Description automatically generated">
            <a:extLst>
              <a:ext uri="{FF2B5EF4-FFF2-40B4-BE49-F238E27FC236}">
                <a16:creationId xmlns:a16="http://schemas.microsoft.com/office/drawing/2014/main" id="{5F35C61C-7339-E63D-312F-9D49824B979A}"/>
              </a:ext>
            </a:extLst>
          </p:cNvPr>
          <p:cNvPicPr preferRelativeResize="0"/>
          <p:nvPr/>
        </p:nvPicPr>
        <p:blipFill rotWithShape="1">
          <a:blip r:embed="rId3">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348872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3B141F-7468-F3D5-3CAD-8AAB4CD92525}"/>
              </a:ext>
            </a:extLst>
          </p:cNvPr>
          <p:cNvSpPr>
            <a:spLocks noGrp="1"/>
          </p:cNvSpPr>
          <p:nvPr>
            <p:ph idx="1"/>
          </p:nvPr>
        </p:nvSpPr>
        <p:spPr>
          <a:xfrm>
            <a:off x="838200" y="1315313"/>
            <a:ext cx="10760242" cy="4807277"/>
          </a:xfrm>
        </p:spPr>
        <p:txBody>
          <a:bodyPr>
            <a:normAutofit fontScale="92500" lnSpcReduction="10000"/>
          </a:bodyPr>
          <a:lstStyle/>
          <a:p>
            <a:r>
              <a:rPr lang="en-US" dirty="0"/>
              <a:t>Surgery is carbon intense!</a:t>
            </a:r>
          </a:p>
          <a:p>
            <a:pPr marL="0" indent="0">
              <a:buNone/>
            </a:pPr>
            <a:endParaRPr lang="en-US" dirty="0"/>
          </a:p>
          <a:p>
            <a:r>
              <a:rPr lang="en-US" dirty="0" err="1"/>
              <a:t>Approx</a:t>
            </a:r>
            <a:r>
              <a:rPr lang="en-US" dirty="0"/>
              <a:t> 30% of hospital waste is generated in theatres/procedural areas and theatres are very energy intense [1]</a:t>
            </a:r>
          </a:p>
          <a:p>
            <a:endParaRPr lang="en-US" dirty="0"/>
          </a:p>
          <a:p>
            <a:r>
              <a:rPr lang="en-US" dirty="0"/>
              <a:t>Carbon footprint of procedure</a:t>
            </a:r>
          </a:p>
          <a:p>
            <a:pPr lvl="1"/>
            <a:r>
              <a:rPr lang="en-US" dirty="0"/>
              <a:t>70% is due to disposable equipment, gowns, drapes [2]</a:t>
            </a:r>
          </a:p>
          <a:p>
            <a:endParaRPr lang="en-US" dirty="0"/>
          </a:p>
          <a:p>
            <a:r>
              <a:rPr lang="en-US" dirty="0"/>
              <a:t>Move away from reusables</a:t>
            </a:r>
          </a:p>
          <a:p>
            <a:pPr lvl="1"/>
            <a:r>
              <a:rPr lang="en-US" dirty="0"/>
              <a:t>Not evidence based</a:t>
            </a:r>
          </a:p>
          <a:p>
            <a:pPr lvl="1"/>
            <a:r>
              <a:rPr lang="en-US" dirty="0"/>
              <a:t>No strong infection control evidence</a:t>
            </a:r>
          </a:p>
          <a:p>
            <a:pPr lvl="1"/>
            <a:r>
              <a:rPr lang="en-US" dirty="0"/>
              <a:t>Industry driven</a:t>
            </a:r>
          </a:p>
          <a:p>
            <a:pPr lvl="1"/>
            <a:r>
              <a:rPr lang="en-US" dirty="0"/>
              <a:t>Short term cost shifting and convenience for healthcare </a:t>
            </a:r>
            <a:r>
              <a:rPr lang="en-US" dirty="0" err="1"/>
              <a:t>organisations</a:t>
            </a:r>
            <a:endParaRPr lang="en-US" dirty="0"/>
          </a:p>
          <a:p>
            <a:pPr lvl="1"/>
            <a:endParaRPr lang="en-US" dirty="0"/>
          </a:p>
        </p:txBody>
      </p:sp>
      <p:sp>
        <p:nvSpPr>
          <p:cNvPr id="5" name="Google Shape;216;p35">
            <a:extLst>
              <a:ext uri="{FF2B5EF4-FFF2-40B4-BE49-F238E27FC236}">
                <a16:creationId xmlns:a16="http://schemas.microsoft.com/office/drawing/2014/main" id="{F49D61FB-469D-924F-A45D-A125C7FC6316}"/>
              </a:ext>
            </a:extLst>
          </p:cNvPr>
          <p:cNvSpPr txBox="1">
            <a:spLocks/>
          </p:cNvSpPr>
          <p:nvPr/>
        </p:nvSpPr>
        <p:spPr>
          <a:xfrm>
            <a:off x="1484416" y="424098"/>
            <a:ext cx="8170224" cy="77563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600"/>
            </a:pPr>
            <a:r>
              <a:rPr lang="en-US" sz="3200" b="1" dirty="0">
                <a:solidFill>
                  <a:schemeClr val="accent1"/>
                </a:solidFill>
                <a:latin typeface="Georgia Pro" panose="02040502050405020303" pitchFamily="18" charset="0"/>
              </a:rPr>
              <a:t>Why focus on surgical waste?</a:t>
            </a:r>
            <a:endParaRPr lang="fr-FR" sz="3200" b="1" dirty="0">
              <a:solidFill>
                <a:schemeClr val="accent1"/>
              </a:solidFill>
              <a:latin typeface="Georgia Pro" panose="02040502050405020303" pitchFamily="18" charset="0"/>
            </a:endParaRPr>
          </a:p>
        </p:txBody>
      </p:sp>
      <p:sp>
        <p:nvSpPr>
          <p:cNvPr id="6" name="Rectangle 5">
            <a:extLst>
              <a:ext uri="{FF2B5EF4-FFF2-40B4-BE49-F238E27FC236}">
                <a16:creationId xmlns:a16="http://schemas.microsoft.com/office/drawing/2014/main" id="{301B1619-D1C5-444B-8B6D-673829080FAD}"/>
              </a:ext>
            </a:extLst>
          </p:cNvPr>
          <p:cNvSpPr/>
          <p:nvPr/>
        </p:nvSpPr>
        <p:spPr>
          <a:xfrm>
            <a:off x="1159329" y="6176963"/>
            <a:ext cx="9437914" cy="646331"/>
          </a:xfrm>
          <a:prstGeom prst="rect">
            <a:avLst/>
          </a:prstGeom>
        </p:spPr>
        <p:txBody>
          <a:bodyPr wrap="square">
            <a:spAutoFit/>
          </a:bodyPr>
          <a:lstStyle/>
          <a:p>
            <a:pPr lvl="0">
              <a:defRPr/>
            </a:pPr>
            <a:r>
              <a:rPr lang="en-AU" sz="900" dirty="0"/>
              <a:t>Kerstin </a:t>
            </a:r>
            <a:r>
              <a:rPr lang="en-AU" sz="900" dirty="0" err="1"/>
              <a:t>Wyssusek</a:t>
            </a:r>
            <a:r>
              <a:rPr lang="en-AU" sz="900" dirty="0"/>
              <a:t>, Maggie Keys and André van Zundert. Operating room greening initiatives – the old, the new, and the way forward: A narrative review. Waste Management &amp; Research 2019, Vol. 37(1) 3–19</a:t>
            </a:r>
          </a:p>
          <a:p>
            <a:pPr lvl="0">
              <a:defRPr/>
            </a:pPr>
            <a:r>
              <a:rPr lang="en-AU" sz="900" dirty="0"/>
              <a:t>Chantelle </a:t>
            </a:r>
            <a:r>
              <a:rPr lang="en-AU" sz="900" dirty="0" err="1"/>
              <a:t>Rizan</a:t>
            </a:r>
            <a:r>
              <a:rPr lang="en-AU" sz="900" dirty="0"/>
              <a:t>, Robert Lillywhite, Malcom Reed and Mahmood F </a:t>
            </a:r>
            <a:r>
              <a:rPr lang="en-AU" sz="900" dirty="0" err="1"/>
              <a:t>Bhutta</a:t>
            </a:r>
            <a:r>
              <a:rPr lang="en-AU" sz="900" dirty="0"/>
              <a:t>. The carbon footprint of products used in five common surgical operations: identifying contributing products and processes. Journal of the Royal Society of Medicine; 0(0) 1–15 DOI: 10.1177/01410768231166135 </a:t>
            </a:r>
          </a:p>
        </p:txBody>
      </p:sp>
    </p:spTree>
    <p:extLst>
      <p:ext uri="{BB962C8B-B14F-4D97-AF65-F5344CB8AC3E}">
        <p14:creationId xmlns:p14="http://schemas.microsoft.com/office/powerpoint/2010/main" val="377354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C025-378B-77F3-7029-73A030BDDDEC}"/>
              </a:ext>
            </a:extLst>
          </p:cNvPr>
          <p:cNvSpPr>
            <a:spLocks noGrp="1"/>
          </p:cNvSpPr>
          <p:nvPr>
            <p:ph type="title"/>
          </p:nvPr>
        </p:nvSpPr>
        <p:spPr/>
        <p:txBody>
          <a:bodyPr/>
          <a:lstStyle/>
          <a:p>
            <a:r>
              <a:rPr lang="en-US" dirty="0"/>
              <a:t>Sterile Surgical Gowns and Drapes</a:t>
            </a:r>
          </a:p>
        </p:txBody>
      </p:sp>
      <p:sp>
        <p:nvSpPr>
          <p:cNvPr id="5" name="Slide Number Placeholder 4">
            <a:extLst>
              <a:ext uri="{FF2B5EF4-FFF2-40B4-BE49-F238E27FC236}">
                <a16:creationId xmlns:a16="http://schemas.microsoft.com/office/drawing/2014/main" id="{9DD0087B-6B2C-75CD-8827-57FA485C6697}"/>
              </a:ext>
            </a:extLst>
          </p:cNvPr>
          <p:cNvSpPr>
            <a:spLocks noGrp="1"/>
          </p:cNvSpPr>
          <p:nvPr>
            <p:ph type="sldNum" sz="quarter" idx="12"/>
          </p:nvPr>
        </p:nvSpPr>
        <p:spPr/>
        <p:txBody>
          <a:bodyPr/>
          <a:lstStyle/>
          <a:p>
            <a:fld id="{DC22DD25-61AE-413C-B4D2-EF2365C9B2E1}" type="slidenum">
              <a:rPr lang="en-AU" noProof="0" smtClean="0"/>
              <a:t>4</a:t>
            </a:fld>
            <a:endParaRPr lang="en-AU" noProof="0"/>
          </a:p>
        </p:txBody>
      </p:sp>
      <p:pic>
        <p:nvPicPr>
          <p:cNvPr id="10" name="Content Placeholder 9" descr="A person standing in a circle of blue and white objects&#10;&#10;Description automatically generated">
            <a:extLst>
              <a:ext uri="{FF2B5EF4-FFF2-40B4-BE49-F238E27FC236}">
                <a16:creationId xmlns:a16="http://schemas.microsoft.com/office/drawing/2014/main" id="{A0729164-D999-1974-A1F6-A87C42B565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84" b="-1"/>
          <a:stretch/>
        </p:blipFill>
        <p:spPr>
          <a:xfrm>
            <a:off x="1286872" y="1282426"/>
            <a:ext cx="9773986" cy="5496151"/>
          </a:xfrm>
        </p:spPr>
      </p:pic>
    </p:spTree>
    <p:extLst>
      <p:ext uri="{BB962C8B-B14F-4D97-AF65-F5344CB8AC3E}">
        <p14:creationId xmlns:p14="http://schemas.microsoft.com/office/powerpoint/2010/main" val="392336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205E1B30-CE2F-6B48-9AF1-312377C54586}"/>
              </a:ext>
            </a:extLst>
          </p:cNvPr>
          <p:cNvPicPr>
            <a:picLocks noGrp="1" noChangeAspect="1"/>
          </p:cNvPicPr>
          <p:nvPr>
            <p:ph idx="1"/>
          </p:nvPr>
        </p:nvPicPr>
        <p:blipFill rotWithShape="1">
          <a:blip r:embed="rId3"/>
          <a:srcRect l="4062" r="2494"/>
          <a:stretch/>
        </p:blipFill>
        <p:spPr>
          <a:xfrm>
            <a:off x="465531" y="1180851"/>
            <a:ext cx="6516311" cy="4254894"/>
          </a:xfrm>
        </p:spPr>
      </p:pic>
      <p:sp>
        <p:nvSpPr>
          <p:cNvPr id="7" name="TextBox 6">
            <a:extLst>
              <a:ext uri="{FF2B5EF4-FFF2-40B4-BE49-F238E27FC236}">
                <a16:creationId xmlns:a16="http://schemas.microsoft.com/office/drawing/2014/main" id="{091EE545-BC91-BB4A-B029-8BA4459E69D7}"/>
              </a:ext>
            </a:extLst>
          </p:cNvPr>
          <p:cNvSpPr txBox="1"/>
          <p:nvPr/>
        </p:nvSpPr>
        <p:spPr>
          <a:xfrm>
            <a:off x="544360" y="6229011"/>
            <a:ext cx="7363168" cy="553998"/>
          </a:xfrm>
          <a:prstGeom prst="rect">
            <a:avLst/>
          </a:prstGeom>
          <a:noFill/>
        </p:spPr>
        <p:txBody>
          <a:bodyPr wrap="square" rtlCol="0">
            <a:spAutoFit/>
          </a:bodyPr>
          <a:lstStyle/>
          <a:p>
            <a:pPr lvl="0">
              <a:defRPr/>
            </a:pPr>
            <a:r>
              <a:rPr lang="en-AU" sz="700" dirty="0"/>
              <a:t>1] C </a:t>
            </a:r>
            <a:r>
              <a:rPr lang="en-AU" sz="700" dirty="0" err="1"/>
              <a:t>Rizan</a:t>
            </a:r>
            <a:r>
              <a:rPr lang="en-AU" sz="700" dirty="0"/>
              <a:t>, M </a:t>
            </a:r>
            <a:r>
              <a:rPr lang="en-AU" sz="700" dirty="0" err="1"/>
              <a:t>Bhutta</a:t>
            </a:r>
            <a:r>
              <a:rPr lang="en-AU" sz="700" dirty="0"/>
              <a:t>. Environmental impact and life cycle financial cost of hybrid (reusable/ single‐use) instruments versus single‐use equivalents in laparoscopic cholecystectomy. https://</a:t>
            </a:r>
            <a:r>
              <a:rPr lang="en-AU" sz="700" dirty="0" err="1"/>
              <a:t>doi.org</a:t>
            </a:r>
            <a:r>
              <a:rPr lang="en-AU" sz="700" dirty="0"/>
              <a:t>/10.1007/s00464-021-08728-z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dirty="0"/>
              <a:t>2] </a:t>
            </a:r>
            <a:r>
              <a:rPr lang="en-AU" sz="800" dirty="0">
                <a:effectLst/>
                <a:latin typeface="AdvP7D0F"/>
              </a:rPr>
              <a:t>The carbon footprint of products used in five common surgical operations: identifying contributing products and processes Chantelle Rizan1 , Robert Lillywhite2, Malcom Reed1 and Mahmood F Bhutta1,3 </a:t>
            </a:r>
            <a:r>
              <a:rPr lang="en-AU" sz="800" dirty="0">
                <a:effectLst/>
                <a:latin typeface="AdvP7D09"/>
              </a:rPr>
              <a:t>Journal of the Royal Society of Medicine; 0(0) 1–15 DOI: 10.1177/01410768231166135 </a:t>
            </a:r>
            <a:endParaRPr lang="en-AU" sz="800" dirty="0"/>
          </a:p>
        </p:txBody>
      </p:sp>
      <p:sp>
        <p:nvSpPr>
          <p:cNvPr id="3" name="TextBox 2">
            <a:extLst>
              <a:ext uri="{FF2B5EF4-FFF2-40B4-BE49-F238E27FC236}">
                <a16:creationId xmlns:a16="http://schemas.microsoft.com/office/drawing/2014/main" id="{D6917CB5-D49F-6B4A-930A-5D6E696D9994}"/>
              </a:ext>
            </a:extLst>
          </p:cNvPr>
          <p:cNvSpPr txBox="1"/>
          <p:nvPr/>
        </p:nvSpPr>
        <p:spPr>
          <a:xfrm>
            <a:off x="550239" y="5531727"/>
            <a:ext cx="6952129" cy="646331"/>
          </a:xfrm>
          <a:prstGeom prst="rect">
            <a:avLst/>
          </a:prstGeom>
          <a:noFill/>
        </p:spPr>
        <p:txBody>
          <a:bodyPr wrap="square" rtlCol="0">
            <a:spAutoFit/>
          </a:bodyPr>
          <a:lstStyle/>
          <a:p>
            <a:r>
              <a:rPr lang="en-US" dirty="0"/>
              <a:t>Cost of reusable instruments 46% (</a:t>
            </a:r>
            <a:r>
              <a:rPr lang="en-AU" dirty="0"/>
              <a:t>GBP £131 vs £282 per case)</a:t>
            </a:r>
          </a:p>
          <a:p>
            <a:r>
              <a:rPr lang="en-AU" dirty="0"/>
              <a:t>eCO2 footprint of reusable instruments 24% (1.75kg vs 7.19kg) </a:t>
            </a:r>
            <a:r>
              <a:rPr lang="en-AU" baseline="30000" dirty="0"/>
              <a:t>1</a:t>
            </a:r>
            <a:r>
              <a:rPr lang="en-AU" dirty="0"/>
              <a:t> </a:t>
            </a:r>
          </a:p>
        </p:txBody>
      </p:sp>
      <p:sp>
        <p:nvSpPr>
          <p:cNvPr id="11" name="TextBox 10">
            <a:extLst>
              <a:ext uri="{FF2B5EF4-FFF2-40B4-BE49-F238E27FC236}">
                <a16:creationId xmlns:a16="http://schemas.microsoft.com/office/drawing/2014/main" id="{9EB1FF5F-CCBC-2E97-7286-09DBFDBD28B9}"/>
              </a:ext>
            </a:extLst>
          </p:cNvPr>
          <p:cNvSpPr txBox="1"/>
          <p:nvPr/>
        </p:nvSpPr>
        <p:spPr>
          <a:xfrm>
            <a:off x="7181175" y="1920121"/>
            <a:ext cx="5010825" cy="3477875"/>
          </a:xfrm>
          <a:prstGeom prst="rect">
            <a:avLst/>
          </a:prstGeom>
          <a:noFill/>
        </p:spPr>
        <p:txBody>
          <a:bodyPr wrap="square" rtlCol="0">
            <a:spAutoFit/>
          </a:bodyPr>
          <a:lstStyle/>
          <a:p>
            <a:r>
              <a:rPr lang="en-US" sz="2000" dirty="0"/>
              <a:t>Even if you recycle your single use instrument it is not enough </a:t>
            </a:r>
            <a:r>
              <a:rPr lang="en-US" sz="2000" baseline="30000" dirty="0"/>
              <a:t>2</a:t>
            </a:r>
          </a:p>
          <a:p>
            <a:endParaRPr lang="en-US" sz="2000" dirty="0"/>
          </a:p>
          <a:p>
            <a:r>
              <a:rPr lang="en-US" sz="2000" dirty="0"/>
              <a:t>Carbon footprint of production vs disposal of single use instruments:</a:t>
            </a:r>
          </a:p>
          <a:p>
            <a:endParaRPr lang="en-US" sz="2000" dirty="0"/>
          </a:p>
          <a:p>
            <a:pPr marL="285750" indent="-285750">
              <a:buFont typeface="Arial" panose="020B0604020202020204" pitchFamily="34" charset="0"/>
              <a:buChar char="•"/>
            </a:pPr>
            <a:r>
              <a:rPr lang="en-US" sz="2000" dirty="0"/>
              <a:t>Carpal tunnel – 67% vs 11%</a:t>
            </a:r>
          </a:p>
          <a:p>
            <a:pPr marL="285750" indent="-285750">
              <a:buFont typeface="Arial" panose="020B0604020202020204" pitchFamily="34" charset="0"/>
              <a:buChar char="•"/>
            </a:pPr>
            <a:r>
              <a:rPr lang="en-US" sz="2000" dirty="0"/>
              <a:t>Inguinal hernia – 49% vs 9%</a:t>
            </a:r>
          </a:p>
          <a:p>
            <a:pPr marL="285750" indent="-285750">
              <a:buFont typeface="Arial" panose="020B0604020202020204" pitchFamily="34" charset="0"/>
              <a:buChar char="•"/>
            </a:pPr>
            <a:r>
              <a:rPr lang="en-US" sz="2000" dirty="0"/>
              <a:t>Knee arthroplasty – 69% vs 6%</a:t>
            </a:r>
          </a:p>
          <a:p>
            <a:pPr marL="285750" indent="-285750">
              <a:buFont typeface="Arial" panose="020B0604020202020204" pitchFamily="34" charset="0"/>
              <a:buChar char="•"/>
            </a:pPr>
            <a:r>
              <a:rPr lang="en-US" sz="2000" dirty="0"/>
              <a:t>Lap chole – 44% vs 6%</a:t>
            </a:r>
          </a:p>
          <a:p>
            <a:pPr marL="285750" indent="-285750">
              <a:buFont typeface="Arial" panose="020B0604020202020204" pitchFamily="34" charset="0"/>
              <a:buChar char="•"/>
            </a:pPr>
            <a:r>
              <a:rPr lang="en-US" sz="2000" dirty="0"/>
              <a:t>Tonsillectomy – 43% vs 11%</a:t>
            </a:r>
          </a:p>
        </p:txBody>
      </p:sp>
      <p:sp>
        <p:nvSpPr>
          <p:cNvPr id="4" name="Title 1">
            <a:extLst>
              <a:ext uri="{FF2B5EF4-FFF2-40B4-BE49-F238E27FC236}">
                <a16:creationId xmlns:a16="http://schemas.microsoft.com/office/drawing/2014/main" id="{F0D0B23A-0A14-705B-D4EB-E668A935B5A2}"/>
              </a:ext>
            </a:extLst>
          </p:cNvPr>
          <p:cNvSpPr>
            <a:spLocks noGrp="1"/>
          </p:cNvSpPr>
          <p:nvPr>
            <p:ph type="title"/>
          </p:nvPr>
        </p:nvSpPr>
        <p:spPr>
          <a:xfrm>
            <a:off x="1496527" y="339599"/>
            <a:ext cx="6590234" cy="680686"/>
          </a:xfrm>
        </p:spPr>
        <p:txBody>
          <a:bodyPr>
            <a:normAutofit/>
          </a:bodyPr>
          <a:lstStyle/>
          <a:p>
            <a:r>
              <a:rPr lang="en-US" sz="3200" dirty="0">
                <a:solidFill>
                  <a:schemeClr val="accent1"/>
                </a:solidFill>
                <a:latin typeface="Georgia Pro" panose="02040502050405020303" pitchFamily="18" charset="0"/>
              </a:rPr>
              <a:t>Reuse to reduce</a:t>
            </a:r>
          </a:p>
        </p:txBody>
      </p:sp>
    </p:spTree>
    <p:extLst>
      <p:ext uri="{BB962C8B-B14F-4D97-AF65-F5344CB8AC3E}">
        <p14:creationId xmlns:p14="http://schemas.microsoft.com/office/powerpoint/2010/main" val="228707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Google Shape;2464;p58"/>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lgn="ctr">
              <a:spcBef>
                <a:spcPts val="0"/>
              </a:spcBef>
              <a:spcAft>
                <a:spcPts val="0"/>
              </a:spcAft>
            </a:pPr>
            <a:r>
              <a:rPr lang="en-AU" dirty="0">
                <a:ea typeface="+mj-ea"/>
                <a:cs typeface="+mj-cs"/>
                <a:sym typeface="Arial"/>
              </a:rPr>
              <a:t>Barriers to Reusable Sterile Surgical Gowns</a:t>
            </a:r>
            <a:endParaRPr lang="en-AU" dirty="0"/>
          </a:p>
        </p:txBody>
      </p:sp>
      <p:sp>
        <p:nvSpPr>
          <p:cNvPr id="12" name="Content Placeholder 11">
            <a:extLst>
              <a:ext uri="{FF2B5EF4-FFF2-40B4-BE49-F238E27FC236}">
                <a16:creationId xmlns:a16="http://schemas.microsoft.com/office/drawing/2014/main" id="{5F81A5FA-24A0-EE32-C196-D86F2BF4F62C}"/>
              </a:ext>
            </a:extLst>
          </p:cNvPr>
          <p:cNvSpPr>
            <a:spLocks noGrp="1"/>
          </p:cNvSpPr>
          <p:nvPr>
            <p:ph idx="1"/>
          </p:nvPr>
        </p:nvSpPr>
        <p:spPr>
          <a:xfrm>
            <a:off x="2366483" y="1621510"/>
            <a:ext cx="7459033" cy="3905195"/>
          </a:xfrm>
        </p:spPr>
        <p:txBody>
          <a:bodyPr/>
          <a:lstStyle/>
          <a:p>
            <a:pPr marL="342900" indent="-342900">
              <a:buFont typeface="Arial" panose="020B0604020202020204" pitchFamily="34" charset="0"/>
              <a:buChar char="•"/>
            </a:pPr>
            <a:r>
              <a:rPr lang="en-US" sz="2800" dirty="0"/>
              <a:t>Not safe from infection prevention perspective</a:t>
            </a:r>
          </a:p>
          <a:p>
            <a:pPr marL="342900" indent="-342900">
              <a:buFont typeface="Arial" panose="020B0604020202020204" pitchFamily="34" charset="0"/>
              <a:buChar char="•"/>
            </a:pPr>
            <a:r>
              <a:rPr lang="en-US" sz="2800" dirty="0"/>
              <a:t>They don’t provide adequate staff protection</a:t>
            </a:r>
          </a:p>
          <a:p>
            <a:pPr marL="342900" indent="-342900">
              <a:buFont typeface="Arial" panose="020B0604020202020204" pitchFamily="34" charset="0"/>
              <a:buChar char="•"/>
            </a:pPr>
            <a:r>
              <a:rPr lang="en-US" sz="2800" dirty="0"/>
              <a:t>Do not comply with ACORN standards</a:t>
            </a:r>
          </a:p>
          <a:p>
            <a:pPr marL="342900" indent="-342900">
              <a:buFont typeface="Arial" panose="020B0604020202020204" pitchFamily="34" charset="0"/>
              <a:buChar char="•"/>
            </a:pPr>
            <a:r>
              <a:rPr lang="en-US" sz="2800" dirty="0"/>
              <a:t>Staff do not like them</a:t>
            </a:r>
          </a:p>
          <a:p>
            <a:pPr marL="342900" indent="-342900">
              <a:buFont typeface="Arial" panose="020B0604020202020204" pitchFamily="34" charset="0"/>
              <a:buChar char="•"/>
            </a:pPr>
            <a:r>
              <a:rPr lang="en-US" sz="2800" dirty="0"/>
              <a:t>No environmental advantage</a:t>
            </a:r>
          </a:p>
          <a:p>
            <a:pPr marL="342900" indent="-342900">
              <a:buFont typeface="Arial" panose="020B0604020202020204" pitchFamily="34" charset="0"/>
              <a:buChar char="•"/>
            </a:pPr>
            <a:r>
              <a:rPr lang="en-US" sz="2800" dirty="0"/>
              <a:t>Lack of availability</a:t>
            </a:r>
          </a:p>
          <a:p>
            <a:pPr marL="342900" indent="-342900">
              <a:buFont typeface="Arial" panose="020B0604020202020204" pitchFamily="34" charset="0"/>
              <a:buChar char="•"/>
            </a:pPr>
            <a:r>
              <a:rPr lang="en-US" sz="2800" dirty="0"/>
              <a:t>Too expensive</a:t>
            </a:r>
          </a:p>
          <a:p>
            <a:pPr marL="342900" indent="-342900">
              <a:buFont typeface="Arial" panose="020B0604020202020204" pitchFamily="34" charset="0"/>
              <a:buChar char="•"/>
            </a:pPr>
            <a:r>
              <a:rPr lang="en-US" sz="2800" dirty="0"/>
              <a:t>Logistical challenges</a:t>
            </a:r>
          </a:p>
          <a:p>
            <a:pPr marL="342900" indent="-342900">
              <a:buFont typeface="Arial" panose="020B0604020202020204" pitchFamily="34" charset="0"/>
              <a:buChar char="•"/>
            </a:pPr>
            <a:r>
              <a:rPr lang="en-US" sz="2800" dirty="0"/>
              <a:t>Existing linen contracts/agreements</a:t>
            </a:r>
          </a:p>
        </p:txBody>
      </p:sp>
      <p:pic>
        <p:nvPicPr>
          <p:cNvPr id="8" name="Google Shape;256;p17" descr="A close up of a logo&#10;&#10;Description automatically generated">
            <a:extLst>
              <a:ext uri="{FF2B5EF4-FFF2-40B4-BE49-F238E27FC236}">
                <a16:creationId xmlns:a16="http://schemas.microsoft.com/office/drawing/2014/main" id="{8DC67813-685D-D0EB-EBFB-89F1EBEBC342}"/>
              </a:ext>
            </a:extLst>
          </p:cNvPr>
          <p:cNvPicPr preferRelativeResize="0"/>
          <p:nvPr/>
        </p:nvPicPr>
        <p:blipFill rotWithShape="1">
          <a:blip r:embed="rId3">
            <a:alphaModFix/>
          </a:blip>
          <a:srcRect/>
          <a:stretch/>
        </p:blipFill>
        <p:spPr>
          <a:xfrm>
            <a:off x="10201275" y="5865790"/>
            <a:ext cx="1972473" cy="951386"/>
          </a:xfrm>
          <a:prstGeom prst="rect">
            <a:avLst/>
          </a:prstGeom>
          <a:noFill/>
          <a:ln>
            <a:noFill/>
          </a:ln>
        </p:spPr>
      </p:pic>
    </p:spTree>
    <p:extLst>
      <p:ext uri="{BB962C8B-B14F-4D97-AF65-F5344CB8AC3E}">
        <p14:creationId xmlns:p14="http://schemas.microsoft.com/office/powerpoint/2010/main" val="3331573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3">
          <a:extLst>
            <a:ext uri="{FF2B5EF4-FFF2-40B4-BE49-F238E27FC236}">
              <a16:creationId xmlns:a16="http://schemas.microsoft.com/office/drawing/2014/main" id="{77C10FDE-4D7D-CAB8-4DFB-542AB6175A5B}"/>
            </a:ext>
          </a:extLst>
        </p:cNvPr>
        <p:cNvGrpSpPr/>
        <p:nvPr/>
      </p:nvGrpSpPr>
      <p:grpSpPr>
        <a:xfrm>
          <a:off x="0" y="0"/>
          <a:ext cx="0" cy="0"/>
          <a:chOff x="0" y="0"/>
          <a:chExt cx="0" cy="0"/>
        </a:xfrm>
      </p:grpSpPr>
      <p:sp>
        <p:nvSpPr>
          <p:cNvPr id="2464" name="Google Shape;2464;p58">
            <a:extLst>
              <a:ext uri="{FF2B5EF4-FFF2-40B4-BE49-F238E27FC236}">
                <a16:creationId xmlns:a16="http://schemas.microsoft.com/office/drawing/2014/main" id="{C0A5E465-EE56-B926-52F0-BD7E718E4932}"/>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lgn="ctr">
              <a:spcBef>
                <a:spcPts val="0"/>
              </a:spcBef>
              <a:spcAft>
                <a:spcPts val="0"/>
              </a:spcAft>
            </a:pPr>
            <a:r>
              <a:rPr lang="en-AU" dirty="0">
                <a:ea typeface="+mj-ea"/>
                <a:cs typeface="+mj-cs"/>
                <a:sym typeface="Arial"/>
              </a:rPr>
              <a:t>Position Statement on Reusable Sterile Surgical Gowns</a:t>
            </a:r>
            <a:endParaRPr lang="en-AU" dirty="0"/>
          </a:p>
        </p:txBody>
      </p:sp>
      <p:pic>
        <p:nvPicPr>
          <p:cNvPr id="7" name="Picture 6" descr="A qr code on a white background&#10;&#10;Description automatically generated">
            <a:extLst>
              <a:ext uri="{FF2B5EF4-FFF2-40B4-BE49-F238E27FC236}">
                <a16:creationId xmlns:a16="http://schemas.microsoft.com/office/drawing/2014/main" id="{7FD13525-AE43-751A-B080-4DEA4B2EA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261" y="4245091"/>
            <a:ext cx="1251371" cy="1527211"/>
          </a:xfrm>
          <a:prstGeom prst="rect">
            <a:avLst/>
          </a:prstGeom>
        </p:spPr>
      </p:pic>
      <p:pic>
        <p:nvPicPr>
          <p:cNvPr id="8" name="Google Shape;256;p17" descr="A close up of a logo&#10;&#10;Description automatically generated">
            <a:extLst>
              <a:ext uri="{FF2B5EF4-FFF2-40B4-BE49-F238E27FC236}">
                <a16:creationId xmlns:a16="http://schemas.microsoft.com/office/drawing/2014/main" id="{C1BA0E7E-2497-B61D-79A5-12B46B59AAE9}"/>
              </a:ext>
            </a:extLst>
          </p:cNvPr>
          <p:cNvPicPr preferRelativeResize="0"/>
          <p:nvPr/>
        </p:nvPicPr>
        <p:blipFill rotWithShape="1">
          <a:blip r:embed="rId4">
            <a:alphaModFix/>
          </a:blip>
          <a:srcRect/>
          <a:stretch/>
        </p:blipFill>
        <p:spPr>
          <a:xfrm>
            <a:off x="10233359" y="5913916"/>
            <a:ext cx="1972473" cy="951386"/>
          </a:xfrm>
          <a:prstGeom prst="rect">
            <a:avLst/>
          </a:prstGeom>
          <a:noFill/>
          <a:ln>
            <a:noFill/>
          </a:ln>
        </p:spPr>
      </p:pic>
      <p:pic>
        <p:nvPicPr>
          <p:cNvPr id="10" name="Picture 9" descr="A medical report with text&#10;&#10;Description automatically generated">
            <a:extLst>
              <a:ext uri="{FF2B5EF4-FFF2-40B4-BE49-F238E27FC236}">
                <a16:creationId xmlns:a16="http://schemas.microsoft.com/office/drawing/2014/main" id="{AF4CAF0E-5996-4EDD-88BA-D79BBB1BC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34" y="1504841"/>
            <a:ext cx="8054460" cy="5138021"/>
          </a:xfrm>
          <a:prstGeom prst="rect">
            <a:avLst/>
          </a:prstGeom>
        </p:spPr>
      </p:pic>
      <p:pic>
        <p:nvPicPr>
          <p:cNvPr id="2" name="Picture Placeholder 13" descr="A close-up of a logo&#10;&#10;Description automatically generated">
            <a:extLst>
              <a:ext uri="{FF2B5EF4-FFF2-40B4-BE49-F238E27FC236}">
                <a16:creationId xmlns:a16="http://schemas.microsoft.com/office/drawing/2014/main" id="{986F2F96-4376-4476-99F4-A24803B95599}"/>
              </a:ext>
            </a:extLst>
          </p:cNvPr>
          <p:cNvPicPr>
            <a:picLocks noChangeAspect="1"/>
          </p:cNvPicPr>
          <p:nvPr/>
        </p:nvPicPr>
        <p:blipFill rotWithShape="1">
          <a:blip r:embed="rId6">
            <a:extLst>
              <a:ext uri="{28A0092B-C50C-407E-A947-70E740481C1C}">
                <a14:useLocalDpi xmlns:a14="http://schemas.microsoft.com/office/drawing/2010/main" val="0"/>
              </a:ext>
            </a:extLst>
          </a:blip>
          <a:srcRect t="11058" b="-1328"/>
          <a:stretch/>
        </p:blipFill>
        <p:spPr>
          <a:xfrm>
            <a:off x="8617734" y="1582519"/>
            <a:ext cx="3496403" cy="692503"/>
          </a:xfrm>
          <a:prstGeom prst="rect">
            <a:avLst/>
          </a:prstGeom>
        </p:spPr>
      </p:pic>
      <p:pic>
        <p:nvPicPr>
          <p:cNvPr id="3" name="Picture Placeholder 15" descr="A green and black text&#10;&#10;Description automatically generated">
            <a:extLst>
              <a:ext uri="{FF2B5EF4-FFF2-40B4-BE49-F238E27FC236}">
                <a16:creationId xmlns:a16="http://schemas.microsoft.com/office/drawing/2014/main" id="{2113B213-2D59-9472-A650-238568667FC6}"/>
              </a:ext>
            </a:extLst>
          </p:cNvPr>
          <p:cNvPicPr>
            <a:picLocks noChangeAspect="1"/>
          </p:cNvPicPr>
          <p:nvPr/>
        </p:nvPicPr>
        <p:blipFill rotWithShape="1">
          <a:blip r:embed="rId7">
            <a:extLst>
              <a:ext uri="{28A0092B-C50C-407E-A947-70E740481C1C}">
                <a14:useLocalDpi xmlns:a14="http://schemas.microsoft.com/office/drawing/2010/main" val="0"/>
              </a:ext>
            </a:extLst>
          </a:blip>
          <a:srcRect t="231" b="17240"/>
          <a:stretch/>
        </p:blipFill>
        <p:spPr>
          <a:xfrm>
            <a:off x="8617734" y="2405647"/>
            <a:ext cx="3342457" cy="967775"/>
          </a:xfrm>
          <a:prstGeom prst="rect">
            <a:avLst/>
          </a:prstGeom>
        </p:spPr>
      </p:pic>
      <p:pic>
        <p:nvPicPr>
          <p:cNvPr id="4" name="Picture Placeholder 17" descr="A close-up of a logo&#10;&#10;Description automatically generated">
            <a:extLst>
              <a:ext uri="{FF2B5EF4-FFF2-40B4-BE49-F238E27FC236}">
                <a16:creationId xmlns:a16="http://schemas.microsoft.com/office/drawing/2014/main" id="{A360AF16-723B-DDD8-401A-6A71F9AFAB27}"/>
              </a:ext>
            </a:extLst>
          </p:cNvPr>
          <p:cNvPicPr>
            <a:picLocks noChangeAspect="1"/>
          </p:cNvPicPr>
          <p:nvPr/>
        </p:nvPicPr>
        <p:blipFill rotWithShape="1">
          <a:blip r:embed="rId8">
            <a:extLst>
              <a:ext uri="{28A0092B-C50C-407E-A947-70E740481C1C}">
                <a14:useLocalDpi xmlns:a14="http://schemas.microsoft.com/office/drawing/2010/main" val="0"/>
              </a:ext>
            </a:extLst>
          </a:blip>
          <a:srcRect t="6336" r="4669" b="10548"/>
          <a:stretch/>
        </p:blipFill>
        <p:spPr>
          <a:xfrm>
            <a:off x="8470937" y="3574377"/>
            <a:ext cx="3692032" cy="602704"/>
          </a:xfrm>
          <a:prstGeom prst="rect">
            <a:avLst/>
          </a:prstGeom>
        </p:spPr>
      </p:pic>
    </p:spTree>
    <p:extLst>
      <p:ext uri="{BB962C8B-B14F-4D97-AF65-F5344CB8AC3E}">
        <p14:creationId xmlns:p14="http://schemas.microsoft.com/office/powerpoint/2010/main" val="1162187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6;p35">
            <a:extLst>
              <a:ext uri="{FF2B5EF4-FFF2-40B4-BE49-F238E27FC236}">
                <a16:creationId xmlns:a16="http://schemas.microsoft.com/office/drawing/2014/main" id="{77E7327F-92C9-431B-E56B-BC5DF241378A}"/>
              </a:ext>
            </a:extLst>
          </p:cNvPr>
          <p:cNvSpPr txBox="1">
            <a:spLocks/>
          </p:cNvSpPr>
          <p:nvPr/>
        </p:nvSpPr>
        <p:spPr>
          <a:xfrm>
            <a:off x="1211440" y="305346"/>
            <a:ext cx="9665107" cy="123469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fr-FR" sz="3200" b="1" dirty="0">
                <a:solidFill>
                  <a:schemeClr val="tx2"/>
                </a:solidFill>
                <a:latin typeface="+mj-lt"/>
                <a:ea typeface="+mj-ea"/>
                <a:cs typeface="+mj-cs"/>
              </a:rPr>
              <a:t>Are </a:t>
            </a:r>
            <a:r>
              <a:rPr lang="fr-FR" sz="3200" b="1" dirty="0" err="1">
                <a:solidFill>
                  <a:schemeClr val="tx2"/>
                </a:solidFill>
                <a:latin typeface="+mj-lt"/>
                <a:ea typeface="+mj-ea"/>
                <a:cs typeface="+mj-cs"/>
              </a:rPr>
              <a:t>they</a:t>
            </a:r>
            <a:r>
              <a:rPr lang="fr-FR" sz="3200" b="1" dirty="0">
                <a:solidFill>
                  <a:schemeClr val="tx2"/>
                </a:solidFill>
                <a:latin typeface="+mj-lt"/>
                <a:ea typeface="+mj-ea"/>
                <a:cs typeface="+mj-cs"/>
              </a:rPr>
              <a:t> </a:t>
            </a:r>
            <a:r>
              <a:rPr lang="fr-FR" sz="3200" b="1" dirty="0" err="1">
                <a:solidFill>
                  <a:schemeClr val="tx2"/>
                </a:solidFill>
                <a:latin typeface="+mj-lt"/>
                <a:ea typeface="+mj-ea"/>
                <a:cs typeface="+mj-cs"/>
              </a:rPr>
              <a:t>safe</a:t>
            </a:r>
            <a:r>
              <a:rPr lang="fr-FR" sz="3200" b="1" dirty="0">
                <a:solidFill>
                  <a:schemeClr val="tx2"/>
                </a:solidFill>
                <a:latin typeface="+mj-lt"/>
                <a:ea typeface="+mj-ea"/>
                <a:cs typeface="+mj-cs"/>
              </a:rPr>
              <a:t> for </a:t>
            </a:r>
            <a:r>
              <a:rPr lang="fr-FR" sz="3200" b="1" dirty="0" err="1">
                <a:solidFill>
                  <a:schemeClr val="tx2"/>
                </a:solidFill>
                <a:latin typeface="+mj-lt"/>
                <a:ea typeface="+mj-ea"/>
                <a:cs typeface="+mj-cs"/>
              </a:rPr>
              <a:t>our</a:t>
            </a:r>
            <a:r>
              <a:rPr lang="fr-FR" sz="3200" b="1" dirty="0">
                <a:solidFill>
                  <a:schemeClr val="tx2"/>
                </a:solidFill>
                <a:latin typeface="+mj-lt"/>
                <a:ea typeface="+mj-ea"/>
                <a:cs typeface="+mj-cs"/>
              </a:rPr>
              <a:t> patients?</a:t>
            </a:r>
            <a:endParaRPr lang="en-US" dirty="0">
              <a:ea typeface="+mj-ea"/>
              <a:cs typeface="+mj-cs"/>
            </a:endParaRPr>
          </a:p>
        </p:txBody>
      </p:sp>
      <p:pic>
        <p:nvPicPr>
          <p:cNvPr id="11" name="Google Shape;256;p17" descr="A close up of a logo&#10;&#10;Description automatically generated">
            <a:extLst>
              <a:ext uri="{FF2B5EF4-FFF2-40B4-BE49-F238E27FC236}">
                <a16:creationId xmlns:a16="http://schemas.microsoft.com/office/drawing/2014/main" id="{6C399F90-A066-BD92-B3AB-7B4B20E7CAFA}"/>
              </a:ext>
            </a:extLst>
          </p:cNvPr>
          <p:cNvPicPr preferRelativeResize="0"/>
          <p:nvPr/>
        </p:nvPicPr>
        <p:blipFill rotWithShape="1">
          <a:blip r:embed="rId3">
            <a:alphaModFix/>
          </a:blip>
          <a:srcRect/>
          <a:stretch/>
        </p:blipFill>
        <p:spPr>
          <a:xfrm>
            <a:off x="10201275" y="5865790"/>
            <a:ext cx="1972473" cy="951386"/>
          </a:xfrm>
          <a:prstGeom prst="rect">
            <a:avLst/>
          </a:prstGeom>
          <a:noFill/>
          <a:ln>
            <a:noFill/>
          </a:ln>
        </p:spPr>
      </p:pic>
      <p:pic>
        <p:nvPicPr>
          <p:cNvPr id="13" name="Picture 12" descr="A medical personnel performing surgery&#10;&#10;Description automatically generated with medium confidence">
            <a:extLst>
              <a:ext uri="{FF2B5EF4-FFF2-40B4-BE49-F238E27FC236}">
                <a16:creationId xmlns:a16="http://schemas.microsoft.com/office/drawing/2014/main" id="{D725E225-AC11-94BF-91F4-B5AC7A67F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737" y="1510594"/>
            <a:ext cx="3297142" cy="4678471"/>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15A7B03B-CD5D-684C-75DD-FA5BBFFEB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278" y="2791802"/>
            <a:ext cx="5600928" cy="2273273"/>
          </a:xfrm>
          <a:prstGeom prst="rect">
            <a:avLst/>
          </a:prstGeom>
        </p:spPr>
      </p:pic>
      <p:sp>
        <p:nvSpPr>
          <p:cNvPr id="2" name="TextBox 1">
            <a:extLst>
              <a:ext uri="{FF2B5EF4-FFF2-40B4-BE49-F238E27FC236}">
                <a16:creationId xmlns:a16="http://schemas.microsoft.com/office/drawing/2014/main" id="{6EC865A9-0A88-25A2-5B2E-F637B89E7471}"/>
              </a:ext>
            </a:extLst>
          </p:cNvPr>
          <p:cNvSpPr txBox="1"/>
          <p:nvPr/>
        </p:nvSpPr>
        <p:spPr>
          <a:xfrm>
            <a:off x="130546" y="6220584"/>
            <a:ext cx="10183023" cy="646331"/>
          </a:xfrm>
          <a:prstGeom prst="rect">
            <a:avLst/>
          </a:prstGeom>
          <a:noFill/>
        </p:spPr>
        <p:txBody>
          <a:bodyPr wrap="square" rtlCol="0">
            <a:spAutoFit/>
          </a:bodyPr>
          <a:lstStyle/>
          <a:p>
            <a:r>
              <a:rPr lang="en-US" sz="1200" dirty="0"/>
              <a:t>Global guidelines for the prevention of surgical site infection, second edition. Geneva: World Health Organization; 2018. </a:t>
            </a:r>
            <a:r>
              <a:rPr lang="en-US" sz="1200" dirty="0" err="1"/>
              <a:t>Licence</a:t>
            </a:r>
            <a:r>
              <a:rPr lang="en-US" sz="1200" dirty="0"/>
              <a:t>: CC BY-NC-SA 3.0 IGO</a:t>
            </a:r>
          </a:p>
          <a:p>
            <a:r>
              <a:rPr lang="en-AU" sz="1200" dirty="0" err="1"/>
              <a:t>Berríos</a:t>
            </a:r>
            <a:r>
              <a:rPr lang="en-AU" sz="1200" dirty="0"/>
              <a:t>-Torres, S. I., </a:t>
            </a:r>
            <a:r>
              <a:rPr lang="en-AU" sz="1200" dirty="0" err="1"/>
              <a:t>Umscheid</a:t>
            </a:r>
            <a:r>
              <a:rPr lang="en-AU" sz="1200" dirty="0"/>
              <a:t>, C. A., </a:t>
            </a:r>
            <a:r>
              <a:rPr lang="en-AU" sz="1200" dirty="0" err="1"/>
              <a:t>Bratzler</a:t>
            </a:r>
            <a:r>
              <a:rPr lang="en-AU" sz="1200" dirty="0"/>
              <a:t>, D. W., Leas, B., Stone, E. C., </a:t>
            </a:r>
            <a:r>
              <a:rPr lang="en-AU" sz="1200" dirty="0" err="1"/>
              <a:t>Kelz</a:t>
            </a:r>
            <a:r>
              <a:rPr lang="en-AU" sz="1200" dirty="0"/>
              <a:t>, R. R., ... &amp; Healthcare Infection Control Practices Advisory Committee. (2017). </a:t>
            </a:r>
            <a:r>
              <a:rPr lang="en-AU" sz="1200" dirty="0" err="1"/>
              <a:t>Centers</a:t>
            </a:r>
            <a:r>
              <a:rPr lang="en-AU" sz="1200" dirty="0"/>
              <a:t> for disease control and prevention guideline for the prevention of surgical site infection, 2017. </a:t>
            </a:r>
            <a:r>
              <a:rPr lang="en-AU" sz="1200" i="1" dirty="0"/>
              <a:t>JAMA surgery</a:t>
            </a:r>
            <a:r>
              <a:rPr lang="en-AU" sz="1200" dirty="0"/>
              <a:t>, </a:t>
            </a:r>
            <a:r>
              <a:rPr lang="en-AU" sz="1200" i="1" dirty="0"/>
              <a:t>152</a:t>
            </a:r>
            <a:r>
              <a:rPr lang="en-AU" sz="1200" dirty="0"/>
              <a:t>(8), 784-791.</a:t>
            </a:r>
          </a:p>
        </p:txBody>
      </p:sp>
    </p:spTree>
    <p:extLst>
      <p:ext uri="{BB962C8B-B14F-4D97-AF65-F5344CB8AC3E}">
        <p14:creationId xmlns:p14="http://schemas.microsoft.com/office/powerpoint/2010/main" val="389481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7462-C84D-F8D8-2108-93840A0CA333}"/>
              </a:ext>
            </a:extLst>
          </p:cNvPr>
          <p:cNvSpPr>
            <a:spLocks noGrp="1"/>
          </p:cNvSpPr>
          <p:nvPr>
            <p:ph type="title"/>
          </p:nvPr>
        </p:nvSpPr>
        <p:spPr/>
        <p:txBody>
          <a:bodyPr/>
          <a:lstStyle/>
          <a:p>
            <a:r>
              <a:rPr lang="fr-FR" sz="3200" b="1" dirty="0">
                <a:solidFill>
                  <a:schemeClr val="tx2"/>
                </a:solidFill>
                <a:latin typeface="+mj-lt"/>
                <a:ea typeface="+mj-ea"/>
                <a:cs typeface="+mj-cs"/>
              </a:rPr>
              <a:t>Are </a:t>
            </a:r>
            <a:r>
              <a:rPr lang="fr-FR" sz="3200" b="1" dirty="0" err="1">
                <a:solidFill>
                  <a:schemeClr val="tx2"/>
                </a:solidFill>
                <a:latin typeface="+mj-lt"/>
                <a:ea typeface="+mj-ea"/>
                <a:cs typeface="+mj-cs"/>
              </a:rPr>
              <a:t>they</a:t>
            </a:r>
            <a:r>
              <a:rPr lang="fr-FR" sz="3200" b="1" dirty="0">
                <a:solidFill>
                  <a:schemeClr val="tx2"/>
                </a:solidFill>
                <a:latin typeface="+mj-lt"/>
                <a:ea typeface="+mj-ea"/>
                <a:cs typeface="+mj-cs"/>
              </a:rPr>
              <a:t> </a:t>
            </a:r>
            <a:r>
              <a:rPr lang="fr-FR" sz="3200" b="1" dirty="0" err="1">
                <a:solidFill>
                  <a:schemeClr val="tx2"/>
                </a:solidFill>
                <a:latin typeface="+mj-lt"/>
                <a:ea typeface="+mj-ea"/>
                <a:cs typeface="+mj-cs"/>
              </a:rPr>
              <a:t>safe</a:t>
            </a:r>
            <a:r>
              <a:rPr lang="fr-FR" sz="3200" b="1" dirty="0">
                <a:solidFill>
                  <a:schemeClr val="tx2"/>
                </a:solidFill>
                <a:latin typeface="+mj-lt"/>
                <a:ea typeface="+mj-ea"/>
                <a:cs typeface="+mj-cs"/>
              </a:rPr>
              <a:t> for </a:t>
            </a:r>
            <a:r>
              <a:rPr lang="fr-FR" sz="3200" b="1" dirty="0" err="1">
                <a:solidFill>
                  <a:schemeClr val="tx2"/>
                </a:solidFill>
                <a:latin typeface="+mj-lt"/>
                <a:ea typeface="+mj-ea"/>
                <a:cs typeface="+mj-cs"/>
              </a:rPr>
              <a:t>our</a:t>
            </a:r>
            <a:r>
              <a:rPr lang="fr-FR" sz="3200" b="1" dirty="0">
                <a:solidFill>
                  <a:schemeClr val="tx2"/>
                </a:solidFill>
                <a:latin typeface="+mj-lt"/>
                <a:ea typeface="+mj-ea"/>
                <a:cs typeface="+mj-cs"/>
              </a:rPr>
              <a:t> staff?</a:t>
            </a:r>
            <a:endParaRPr lang="en-US" dirty="0">
              <a:ea typeface="+mj-ea"/>
              <a:cs typeface="+mj-cs"/>
            </a:endParaRPr>
          </a:p>
        </p:txBody>
      </p:sp>
      <p:sp>
        <p:nvSpPr>
          <p:cNvPr id="5" name="Content Placeholder 4">
            <a:extLst>
              <a:ext uri="{FF2B5EF4-FFF2-40B4-BE49-F238E27FC236}">
                <a16:creationId xmlns:a16="http://schemas.microsoft.com/office/drawing/2014/main" id="{EF500BD7-8E63-F449-19D4-51A1FBEC7F66}"/>
              </a:ext>
            </a:extLst>
          </p:cNvPr>
          <p:cNvSpPr>
            <a:spLocks noGrp="1"/>
          </p:cNvSpPr>
          <p:nvPr>
            <p:ph idx="1"/>
          </p:nvPr>
        </p:nvSpPr>
        <p:spPr>
          <a:xfrm>
            <a:off x="316358" y="1724919"/>
            <a:ext cx="5400000" cy="4376944"/>
          </a:xfrm>
        </p:spPr>
        <p:txBody>
          <a:bodyPr/>
          <a:lstStyle/>
          <a:p>
            <a:r>
              <a:rPr lang="en-US" dirty="0"/>
              <a:t>The 4 AAMI levels and suggested appropriateness of each</a:t>
            </a:r>
          </a:p>
          <a:p>
            <a:r>
              <a:rPr lang="en-US" dirty="0"/>
              <a:t>- Level 1 – minimal fluid barrier protection – not suitable for surgical procedures</a:t>
            </a:r>
          </a:p>
          <a:p>
            <a:r>
              <a:rPr lang="en-US" dirty="0"/>
              <a:t>- Level 2 – low fluid barrier protection – suitable for procedures with low risk of liquid exposure</a:t>
            </a:r>
          </a:p>
          <a:p>
            <a:r>
              <a:rPr lang="en-US" dirty="0"/>
              <a:t>- Level 3 – medium fluid barrier protection – suitable for most procedures</a:t>
            </a:r>
          </a:p>
          <a:p>
            <a:r>
              <a:rPr lang="en-US" dirty="0"/>
              <a:t>- Level 4 – high fluid barrier protection – suitable for procedures with high volume liquid exposure</a:t>
            </a:r>
          </a:p>
        </p:txBody>
      </p:sp>
      <p:pic>
        <p:nvPicPr>
          <p:cNvPr id="8" name="Content Placeholder 7" descr="A group of blue medical gowns&#10;&#10;Description automatically generated">
            <a:extLst>
              <a:ext uri="{FF2B5EF4-FFF2-40B4-BE49-F238E27FC236}">
                <a16:creationId xmlns:a16="http://schemas.microsoft.com/office/drawing/2014/main" id="{98F75D3C-6289-070A-F04F-B4A63812C9AA}"/>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762932" y="1531938"/>
            <a:ext cx="4501786" cy="4376737"/>
          </a:xfrm>
        </p:spPr>
      </p:pic>
      <p:sp>
        <p:nvSpPr>
          <p:cNvPr id="3" name="Slide Number Placeholder 2">
            <a:extLst>
              <a:ext uri="{FF2B5EF4-FFF2-40B4-BE49-F238E27FC236}">
                <a16:creationId xmlns:a16="http://schemas.microsoft.com/office/drawing/2014/main" id="{2EBE695C-9775-9A3B-423A-7AAEE4F866F0}"/>
              </a:ext>
            </a:extLst>
          </p:cNvPr>
          <p:cNvSpPr>
            <a:spLocks noGrp="1"/>
          </p:cNvSpPr>
          <p:nvPr>
            <p:ph type="sldNum" sz="quarter" idx="12"/>
          </p:nvPr>
        </p:nvSpPr>
        <p:spPr/>
        <p:txBody>
          <a:bodyPr/>
          <a:lstStyle/>
          <a:p>
            <a:fld id="{DC22DD25-61AE-413C-B4D2-EF2365C9B2E1}" type="slidenum">
              <a:rPr lang="en-AU" smtClean="0"/>
              <a:t>9</a:t>
            </a:fld>
            <a:endParaRPr lang="en-AU"/>
          </a:p>
        </p:txBody>
      </p:sp>
      <p:sp>
        <p:nvSpPr>
          <p:cNvPr id="9" name="TextBox 8">
            <a:extLst>
              <a:ext uri="{FF2B5EF4-FFF2-40B4-BE49-F238E27FC236}">
                <a16:creationId xmlns:a16="http://schemas.microsoft.com/office/drawing/2014/main" id="{8F8DE7C6-01FE-F25B-275A-D7074375216F}"/>
              </a:ext>
            </a:extLst>
          </p:cNvPr>
          <p:cNvSpPr txBox="1"/>
          <p:nvPr/>
        </p:nvSpPr>
        <p:spPr>
          <a:xfrm>
            <a:off x="2479305" y="6379594"/>
            <a:ext cx="7233390" cy="369332"/>
          </a:xfrm>
          <a:prstGeom prst="rect">
            <a:avLst/>
          </a:prstGeom>
          <a:noFill/>
        </p:spPr>
        <p:txBody>
          <a:bodyPr wrap="none" rtlCol="0">
            <a:spAutoFit/>
          </a:bodyPr>
          <a:lstStyle/>
          <a:p>
            <a:r>
              <a:rPr lang="en-US" dirty="0"/>
              <a:t>https://</a:t>
            </a:r>
            <a:r>
              <a:rPr lang="en-US" dirty="0" err="1"/>
              <a:t>www.aami.org</a:t>
            </a:r>
            <a:r>
              <a:rPr lang="en-US" dirty="0"/>
              <a:t>/standards/featured-standards/ansi-aami-pb70-2022</a:t>
            </a:r>
          </a:p>
        </p:txBody>
      </p:sp>
    </p:spTree>
    <p:extLst>
      <p:ext uri="{BB962C8B-B14F-4D97-AF65-F5344CB8AC3E}">
        <p14:creationId xmlns:p14="http://schemas.microsoft.com/office/powerpoint/2010/main" val="3525907384"/>
      </p:ext>
    </p:extLst>
  </p:cSld>
  <p:clrMapOvr>
    <a:masterClrMapping/>
  </p:clrMapOvr>
</p:sld>
</file>

<file path=ppt/theme/theme1.xml><?xml version="1.0" encoding="utf-8"?>
<a:theme xmlns:a="http://schemas.openxmlformats.org/drawingml/2006/main" name="Section 2 - Body content with secondary colours">
  <a:themeElements>
    <a:clrScheme name="NTG brand colours">
      <a:dk1>
        <a:srgbClr val="1F1F5F"/>
      </a:dk1>
      <a:lt1>
        <a:sysClr val="window" lastClr="FFFFFF"/>
      </a:lt1>
      <a:dk2>
        <a:srgbClr val="E35205"/>
      </a:dk2>
      <a:lt2>
        <a:srgbClr val="FFFFFF"/>
      </a:lt2>
      <a:accent1>
        <a:srgbClr val="C25062"/>
      </a:accent1>
      <a:accent2>
        <a:srgbClr val="127CC0"/>
      </a:accent2>
      <a:accent3>
        <a:srgbClr val="007E91"/>
      </a:accent3>
      <a:accent4>
        <a:srgbClr val="980044"/>
      </a:accent4>
      <a:accent5>
        <a:srgbClr val="845278"/>
      </a:accent5>
      <a:accent6>
        <a:srgbClr val="1E5E5E"/>
      </a:accent6>
      <a:hlink>
        <a:srgbClr val="0563C1"/>
      </a:hlink>
      <a:folHlink>
        <a:srgbClr val="8C4799"/>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g-presentation.pptx" id="{364085E8-F4A7-45F6-8E7D-6536D26456C3}" vid="{9EC94548-6067-4964-8B0E-B1994A2CBE19}"/>
    </a:ext>
  </a:extLst>
</a:theme>
</file>

<file path=ppt/theme/theme2.xml><?xml version="1.0" encoding="utf-8"?>
<a:theme xmlns:a="http://schemas.openxmlformats.org/drawingml/2006/main" name="University of Melbourne-Layout B">
  <a:themeElements>
    <a:clrScheme name="University of Melbourne-Layout B">
      <a:dk1>
        <a:sysClr val="windowText" lastClr="000000"/>
      </a:dk1>
      <a:lt1>
        <a:sysClr val="window" lastClr="FFFFFF"/>
      </a:lt1>
      <a:dk2>
        <a:srgbClr val="094183"/>
      </a:dk2>
      <a:lt2>
        <a:srgbClr val="FFFFFF"/>
      </a:lt2>
      <a:accent1>
        <a:srgbClr val="094183"/>
      </a:accent1>
      <a:accent2>
        <a:srgbClr val="7CBDCE"/>
      </a:accent2>
      <a:accent3>
        <a:srgbClr val="6DAF7F"/>
      </a:accent3>
      <a:accent4>
        <a:srgbClr val="02707F"/>
      </a:accent4>
      <a:accent5>
        <a:srgbClr val="DDAD6A"/>
      </a:accent5>
      <a:accent6>
        <a:srgbClr val="D1694C"/>
      </a:accent6>
      <a:hlink>
        <a:srgbClr val="000000"/>
      </a:hlink>
      <a:folHlink>
        <a:srgbClr val="000000"/>
      </a:folHlink>
    </a:clrScheme>
    <a:fontScheme name="University of Melbourne">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4A1A9C9D-DDC5-4ECC-AD8F-D97838B98D6C}" vid="{C7BC9E6C-1589-4B28-BD05-000FAB5E56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7fe1fb-a778-4607-880f-66c4ec81c6ad" xsi:nil="true"/>
    <lcf76f155ced4ddcb4097134ff3c332f xmlns="614eb5ac-d6cd-4f59-a3aa-744c9766c7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EAB278AFA82D4A97ABAF74DF46C099" ma:contentTypeVersion="19" ma:contentTypeDescription="Create a new document." ma:contentTypeScope="" ma:versionID="8b5d336db155fe22d2a2220b27ea730d">
  <xsd:schema xmlns:xsd="http://www.w3.org/2001/XMLSchema" xmlns:xs="http://www.w3.org/2001/XMLSchema" xmlns:p="http://schemas.microsoft.com/office/2006/metadata/properties" xmlns:ns2="614eb5ac-d6cd-4f59-a3aa-744c9766c7ff" xmlns:ns3="767fe1fb-a778-4607-880f-66c4ec81c6ad" targetNamespace="http://schemas.microsoft.com/office/2006/metadata/properties" ma:root="true" ma:fieldsID="0300e21de7ad174c20d5b6c2b1c242f2" ns2:_="" ns3:_="">
    <xsd:import namespace="614eb5ac-d6cd-4f59-a3aa-744c9766c7ff"/>
    <xsd:import namespace="767fe1fb-a778-4607-880f-66c4ec81c6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eb5ac-d6cd-4f59-a3aa-744c9766c7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12c2ea-3e67-4785-8bf5-4f19be5ece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7fe1fb-a778-4607-880f-66c4ec81c6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4620d9-cf6e-4e80-bb36-7d0e92f1d687}" ma:internalName="TaxCatchAll" ma:showField="CatchAllData" ma:web="767fe1fb-a778-4607-880f-66c4ec81c6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98A53-6E84-4046-8477-C8FCA8F9C57A}">
  <ds:schemaRefs>
    <ds:schemaRef ds:uri="http://schemas.microsoft.com/sharepoint/v3/contenttype/forms"/>
  </ds:schemaRefs>
</ds:datastoreItem>
</file>

<file path=customXml/itemProps2.xml><?xml version="1.0" encoding="utf-8"?>
<ds:datastoreItem xmlns:ds="http://schemas.openxmlformats.org/officeDocument/2006/customXml" ds:itemID="{EDE21234-CD3B-4598-AF04-54E927E89870}">
  <ds:schemaRefs>
    <ds:schemaRef ds:uri="498e4870-8e16-443f-92aa-dd8b2e8daec8"/>
    <ds:schemaRef ds:uri="7765f850-fc73-41ea-b1d6-5f326d3df1d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1216BF3-2DA6-48D2-AE52-C5019C463583}"/>
</file>

<file path=docProps/app.xml><?xml version="1.0" encoding="utf-8"?>
<Properties xmlns="http://schemas.openxmlformats.org/officeDocument/2006/extended-properties" xmlns:vt="http://schemas.openxmlformats.org/officeDocument/2006/docPropsVTypes">
  <Template>NTG presentation</Template>
  <TotalTime>4108</TotalTime>
  <Words>2868</Words>
  <Application>Microsoft Macintosh PowerPoint</Application>
  <PresentationFormat>Widescreen</PresentationFormat>
  <Paragraphs>304</Paragraphs>
  <Slides>22</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AdvP7D09</vt:lpstr>
      <vt:lpstr>AdvP7D0F</vt:lpstr>
      <vt:lpstr>Arial</vt:lpstr>
      <vt:lpstr>Calibri</vt:lpstr>
      <vt:lpstr>Georgia</vt:lpstr>
      <vt:lpstr>Georgia Pro</vt:lpstr>
      <vt:lpstr>Helvetica Neue Light</vt:lpstr>
      <vt:lpstr>Lato</vt:lpstr>
      <vt:lpstr>Lato Light</vt:lpstr>
      <vt:lpstr>Lato Semibold</vt:lpstr>
      <vt:lpstr>Wingdings</vt:lpstr>
      <vt:lpstr>Section 2 - Body content with secondary colours</vt:lpstr>
      <vt:lpstr>University of Melbourne-Layout B</vt:lpstr>
      <vt:lpstr>PowerPoint Presentation</vt:lpstr>
      <vt:lpstr>Healthcare carbon footprint</vt:lpstr>
      <vt:lpstr>PowerPoint Presentation</vt:lpstr>
      <vt:lpstr>Sterile Surgical Gowns and Drapes</vt:lpstr>
      <vt:lpstr>Reuse to reduce</vt:lpstr>
      <vt:lpstr>Barriers to Reusable Sterile Surgical Gowns</vt:lpstr>
      <vt:lpstr>Position Statement on Reusable Sterile Surgical Gowns</vt:lpstr>
      <vt:lpstr>PowerPoint Presentation</vt:lpstr>
      <vt:lpstr>Are they safe for our staff?</vt:lpstr>
      <vt:lpstr>Are they safe for our staff?</vt:lpstr>
      <vt:lpstr>Do they meet the required standards?</vt:lpstr>
      <vt:lpstr>PowerPoint Presentation</vt:lpstr>
      <vt:lpstr>Do staff really prefer disposable gowns?</vt:lpstr>
      <vt:lpstr>What is the environmental advantage?</vt:lpstr>
      <vt:lpstr>Initial Position Statement</vt:lpstr>
      <vt:lpstr>Broader Endorsement</vt:lpstr>
      <vt:lpstr>Has this achieved anything?</vt:lpstr>
      <vt:lpstr>Gathering local data</vt:lpstr>
      <vt:lpstr>Remaining barriers</vt:lpstr>
      <vt:lpstr>Next steps</vt:lpstr>
      <vt:lpstr>Next steps</vt:lpstr>
      <vt:lpstr>PowerPoint Presentation</vt:lpstr>
    </vt:vector>
  </TitlesOfParts>
  <Company>Northern Territory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without image</dc:title>
  <dc:creator>Maja VanBruggen</dc:creator>
  <cp:lastModifiedBy>Dunne, Ben</cp:lastModifiedBy>
  <cp:revision>80</cp:revision>
  <cp:lastPrinted>2022-12-06T02:48:20Z</cp:lastPrinted>
  <dcterms:created xsi:type="dcterms:W3CDTF">2022-12-03T02:37:18Z</dcterms:created>
  <dcterms:modified xsi:type="dcterms:W3CDTF">2025-11-26T03:37:51Z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0x010100E4EAB278AFA82D4A97ABAF74DF46C099</vt:lpwstr>
  </property>
  <property fmtid="{D5CDD505-2E9C-101B-9397-08002B2CF9AE}" pid="3" name="MediaServiceImageTags">
    <vt:lpwstr/>
  </property>
</Properties>
</file>