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6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83" r:id="rId2"/>
    <p:sldId id="284" r:id="rId3"/>
    <p:sldId id="257" r:id="rId4"/>
    <p:sldId id="258" r:id="rId5"/>
    <p:sldId id="263" r:id="rId6"/>
    <p:sldId id="285" r:id="rId7"/>
    <p:sldId id="288" r:id="rId8"/>
    <p:sldId id="261" r:id="rId9"/>
    <p:sldId id="262" r:id="rId10"/>
    <p:sldId id="264" r:id="rId11"/>
    <p:sldId id="278" r:id="rId12"/>
    <p:sldId id="260" r:id="rId13"/>
    <p:sldId id="265" r:id="rId14"/>
    <p:sldId id="267" r:id="rId15"/>
    <p:sldId id="269" r:id="rId16"/>
    <p:sldId id="272" r:id="rId17"/>
    <p:sldId id="268" r:id="rId18"/>
    <p:sldId id="270" r:id="rId19"/>
    <p:sldId id="273" r:id="rId20"/>
    <p:sldId id="274" r:id="rId21"/>
    <p:sldId id="277" r:id="rId22"/>
    <p:sldId id="286" r:id="rId23"/>
    <p:sldId id="282" r:id="rId24"/>
    <p:sldId id="287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E9C8A-D1DC-4353-8D6C-911F9EDB04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0CCCAC96-7A53-4731-BA94-1ADDB26C518B}">
      <dgm:prSet/>
      <dgm:spPr/>
      <dgm:t>
        <a:bodyPr/>
        <a:lstStyle/>
        <a:p>
          <a:r>
            <a:rPr lang="en-US"/>
            <a:t>Injuries from sharps</a:t>
          </a:r>
        </a:p>
      </dgm:t>
    </dgm:pt>
    <dgm:pt modelId="{8EB8BB60-B28F-4B5A-B3CD-8B16A1B007EE}" type="parTrans" cxnId="{01A0E38E-1FA8-4B77-9C1A-61D0C752D8C7}">
      <dgm:prSet/>
      <dgm:spPr/>
      <dgm:t>
        <a:bodyPr/>
        <a:lstStyle/>
        <a:p>
          <a:endParaRPr lang="en-US"/>
        </a:p>
      </dgm:t>
    </dgm:pt>
    <dgm:pt modelId="{25C7F20D-4203-4181-ABDB-A656399C7AB5}" type="sibTrans" cxnId="{01A0E38E-1FA8-4B77-9C1A-61D0C752D8C7}">
      <dgm:prSet/>
      <dgm:spPr/>
      <dgm:t>
        <a:bodyPr/>
        <a:lstStyle/>
        <a:p>
          <a:endParaRPr lang="en-US"/>
        </a:p>
      </dgm:t>
    </dgm:pt>
    <dgm:pt modelId="{50B69937-17F5-4611-93DD-6D5141B1EE78}">
      <dgm:prSet/>
      <dgm:spPr/>
      <dgm:t>
        <a:bodyPr/>
        <a:lstStyle/>
        <a:p>
          <a:r>
            <a:rPr lang="en-US"/>
            <a:t>Infection transmission risks, personal, facility and community wide</a:t>
          </a:r>
        </a:p>
      </dgm:t>
    </dgm:pt>
    <dgm:pt modelId="{DE11C172-2976-4BBC-A91A-FD1340DB6C43}" type="parTrans" cxnId="{36FBF3BF-982B-4B40-94DD-E5A8B829CF17}">
      <dgm:prSet/>
      <dgm:spPr/>
      <dgm:t>
        <a:bodyPr/>
        <a:lstStyle/>
        <a:p>
          <a:endParaRPr lang="en-US"/>
        </a:p>
      </dgm:t>
    </dgm:pt>
    <dgm:pt modelId="{60E124B9-1E8A-4358-BE34-4A14A5F007CE}" type="sibTrans" cxnId="{36FBF3BF-982B-4B40-94DD-E5A8B829CF17}">
      <dgm:prSet/>
      <dgm:spPr/>
      <dgm:t>
        <a:bodyPr/>
        <a:lstStyle/>
        <a:p>
          <a:endParaRPr lang="en-US"/>
        </a:p>
      </dgm:t>
    </dgm:pt>
    <dgm:pt modelId="{0735B559-8DEC-4F0A-B242-F749A90E4E9B}">
      <dgm:prSet/>
      <dgm:spPr/>
      <dgm:t>
        <a:bodyPr/>
        <a:lstStyle/>
        <a:p>
          <a:r>
            <a:rPr lang="en-US"/>
            <a:t>Water contamination</a:t>
          </a:r>
        </a:p>
      </dgm:t>
    </dgm:pt>
    <dgm:pt modelId="{81B82879-E431-40FF-A8F6-3A1EBCAB33A2}" type="parTrans" cxnId="{108C5052-1F09-44B5-AF0A-1AEB6A330065}">
      <dgm:prSet/>
      <dgm:spPr/>
      <dgm:t>
        <a:bodyPr/>
        <a:lstStyle/>
        <a:p>
          <a:endParaRPr lang="en-US"/>
        </a:p>
      </dgm:t>
    </dgm:pt>
    <dgm:pt modelId="{5D2789F5-AD0E-4CC5-BEB2-C899327F75CE}" type="sibTrans" cxnId="{108C5052-1F09-44B5-AF0A-1AEB6A330065}">
      <dgm:prSet/>
      <dgm:spPr/>
      <dgm:t>
        <a:bodyPr/>
        <a:lstStyle/>
        <a:p>
          <a:endParaRPr lang="en-US"/>
        </a:p>
      </dgm:t>
    </dgm:pt>
    <dgm:pt modelId="{05F8A270-9F79-4C72-9CEC-9929E359BFC2}">
      <dgm:prSet/>
      <dgm:spPr/>
      <dgm:t>
        <a:bodyPr/>
        <a:lstStyle/>
        <a:p>
          <a:r>
            <a:rPr lang="en-US"/>
            <a:t>Air contamination</a:t>
          </a:r>
        </a:p>
      </dgm:t>
    </dgm:pt>
    <dgm:pt modelId="{47D38470-8F3C-4864-B0AC-73BEC8D413BD}" type="parTrans" cxnId="{658098FA-E438-4C5D-BD41-CA68C5CC9B7A}">
      <dgm:prSet/>
      <dgm:spPr/>
      <dgm:t>
        <a:bodyPr/>
        <a:lstStyle/>
        <a:p>
          <a:endParaRPr lang="en-US"/>
        </a:p>
      </dgm:t>
    </dgm:pt>
    <dgm:pt modelId="{D850FE22-9520-4F09-ADB7-03B9643BC11B}" type="sibTrans" cxnId="{658098FA-E438-4C5D-BD41-CA68C5CC9B7A}">
      <dgm:prSet/>
      <dgm:spPr/>
      <dgm:t>
        <a:bodyPr/>
        <a:lstStyle/>
        <a:p>
          <a:endParaRPr lang="en-US"/>
        </a:p>
      </dgm:t>
    </dgm:pt>
    <dgm:pt modelId="{44EEF645-B492-4B0E-9365-B1828A1D3193}">
      <dgm:prSet/>
      <dgm:spPr/>
      <dgm:t>
        <a:bodyPr/>
        <a:lstStyle/>
        <a:p>
          <a:r>
            <a:rPr lang="en-US"/>
            <a:t>Environment contamination</a:t>
          </a:r>
        </a:p>
      </dgm:t>
    </dgm:pt>
    <dgm:pt modelId="{E4406290-7517-4BE4-8DB7-3BC4E39873A1}" type="parTrans" cxnId="{5535ADF1-CAE0-4BE6-88E7-D48587BC908C}">
      <dgm:prSet/>
      <dgm:spPr/>
      <dgm:t>
        <a:bodyPr/>
        <a:lstStyle/>
        <a:p>
          <a:endParaRPr lang="en-US"/>
        </a:p>
      </dgm:t>
    </dgm:pt>
    <dgm:pt modelId="{6C9CD5EC-D800-4957-9D11-FAA1C89B482E}" type="sibTrans" cxnId="{5535ADF1-CAE0-4BE6-88E7-D48587BC908C}">
      <dgm:prSet/>
      <dgm:spPr/>
      <dgm:t>
        <a:bodyPr/>
        <a:lstStyle/>
        <a:p>
          <a:endParaRPr lang="en-US"/>
        </a:p>
      </dgm:t>
    </dgm:pt>
    <dgm:pt modelId="{427086F3-1DA3-47D4-9D1B-C4EC37DBA7F7}">
      <dgm:prSet/>
      <dgm:spPr/>
      <dgm:t>
        <a:bodyPr/>
        <a:lstStyle/>
        <a:p>
          <a:r>
            <a:rPr lang="en-US"/>
            <a:t>Burns from chemicals</a:t>
          </a:r>
        </a:p>
      </dgm:t>
    </dgm:pt>
    <dgm:pt modelId="{E5ABA5E2-9898-4C7C-836B-15E4E4C02355}" type="parTrans" cxnId="{3544DD59-BBD8-4393-9E13-7F1E41C81A2B}">
      <dgm:prSet/>
      <dgm:spPr/>
      <dgm:t>
        <a:bodyPr/>
        <a:lstStyle/>
        <a:p>
          <a:endParaRPr lang="en-US"/>
        </a:p>
      </dgm:t>
    </dgm:pt>
    <dgm:pt modelId="{E3EC910B-DC6C-49B3-A7EB-8D3864269A23}" type="sibTrans" cxnId="{3544DD59-BBD8-4393-9E13-7F1E41C81A2B}">
      <dgm:prSet/>
      <dgm:spPr/>
      <dgm:t>
        <a:bodyPr/>
        <a:lstStyle/>
        <a:p>
          <a:endParaRPr lang="en-US"/>
        </a:p>
      </dgm:t>
    </dgm:pt>
    <dgm:pt modelId="{16495172-E614-4376-8998-2046C93F7D24}">
      <dgm:prSet/>
      <dgm:spPr/>
      <dgm:t>
        <a:bodyPr/>
        <a:lstStyle/>
        <a:p>
          <a:r>
            <a:rPr lang="en-US"/>
            <a:t>Manual Handling – personal damage</a:t>
          </a:r>
        </a:p>
      </dgm:t>
    </dgm:pt>
    <dgm:pt modelId="{229587E4-8EF3-4A30-9FF7-188C6024C5C1}" type="parTrans" cxnId="{1D0D10D2-2072-4172-A8A3-921F1DB711FE}">
      <dgm:prSet/>
      <dgm:spPr/>
      <dgm:t>
        <a:bodyPr/>
        <a:lstStyle/>
        <a:p>
          <a:endParaRPr lang="en-US"/>
        </a:p>
      </dgm:t>
    </dgm:pt>
    <dgm:pt modelId="{27149829-9882-48D5-8CB9-C38FE10184EF}" type="sibTrans" cxnId="{1D0D10D2-2072-4172-A8A3-921F1DB711FE}">
      <dgm:prSet/>
      <dgm:spPr/>
      <dgm:t>
        <a:bodyPr/>
        <a:lstStyle/>
        <a:p>
          <a:endParaRPr lang="en-US"/>
        </a:p>
      </dgm:t>
    </dgm:pt>
    <dgm:pt modelId="{1DDAFC03-E08B-4CD5-B72D-295DE7D1C781}" type="pres">
      <dgm:prSet presAssocID="{74EE9C8A-D1DC-4353-8D6C-911F9EDB0478}" presName="root" presStyleCnt="0">
        <dgm:presLayoutVars>
          <dgm:dir/>
          <dgm:resizeHandles val="exact"/>
        </dgm:presLayoutVars>
      </dgm:prSet>
      <dgm:spPr/>
    </dgm:pt>
    <dgm:pt modelId="{C366408B-AE66-463E-B621-40B0C68FD5CB}" type="pres">
      <dgm:prSet presAssocID="{0CCCAC96-7A53-4731-BA94-1ADDB26C518B}" presName="compNode" presStyleCnt="0"/>
      <dgm:spPr/>
    </dgm:pt>
    <dgm:pt modelId="{B848BCD2-5541-4FAC-846D-1D5583C4466F}" type="pres">
      <dgm:prSet presAssocID="{0CCCAC96-7A53-4731-BA94-1ADDB26C518B}" presName="bgRect" presStyleLbl="bgShp" presStyleIdx="0" presStyleCnt="7"/>
      <dgm:spPr/>
    </dgm:pt>
    <dgm:pt modelId="{C9D28E59-899C-47E0-A098-005F0A705855}" type="pres">
      <dgm:prSet presAssocID="{0CCCAC96-7A53-4731-BA94-1ADDB26C518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839D3D3E-C915-4C86-8817-421616FE9B21}" type="pres">
      <dgm:prSet presAssocID="{0CCCAC96-7A53-4731-BA94-1ADDB26C518B}" presName="spaceRect" presStyleCnt="0"/>
      <dgm:spPr/>
    </dgm:pt>
    <dgm:pt modelId="{C80353D7-F180-43BE-A1A3-BA7991BBF2BE}" type="pres">
      <dgm:prSet presAssocID="{0CCCAC96-7A53-4731-BA94-1ADDB26C518B}" presName="parTx" presStyleLbl="revTx" presStyleIdx="0" presStyleCnt="7">
        <dgm:presLayoutVars>
          <dgm:chMax val="0"/>
          <dgm:chPref val="0"/>
        </dgm:presLayoutVars>
      </dgm:prSet>
      <dgm:spPr/>
    </dgm:pt>
    <dgm:pt modelId="{2ABAC5EC-D4B6-4AA9-932E-AB2ABBABCEB0}" type="pres">
      <dgm:prSet presAssocID="{25C7F20D-4203-4181-ABDB-A656399C7AB5}" presName="sibTrans" presStyleCnt="0"/>
      <dgm:spPr/>
    </dgm:pt>
    <dgm:pt modelId="{57D0E275-1096-40CA-88FD-98D8434190F9}" type="pres">
      <dgm:prSet presAssocID="{50B69937-17F5-4611-93DD-6D5141B1EE78}" presName="compNode" presStyleCnt="0"/>
      <dgm:spPr/>
    </dgm:pt>
    <dgm:pt modelId="{5DCC4672-F486-4728-B37F-F54A75C07E63}" type="pres">
      <dgm:prSet presAssocID="{50B69937-17F5-4611-93DD-6D5141B1EE78}" presName="bgRect" presStyleLbl="bgShp" presStyleIdx="1" presStyleCnt="7"/>
      <dgm:spPr/>
    </dgm:pt>
    <dgm:pt modelId="{DB7BFDEA-311C-4B4D-983F-42B37199A232}" type="pres">
      <dgm:prSet presAssocID="{50B69937-17F5-4611-93DD-6D5141B1EE7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FB64AE40-2FB5-42B9-9B9D-73B765C6D51E}" type="pres">
      <dgm:prSet presAssocID="{50B69937-17F5-4611-93DD-6D5141B1EE78}" presName="spaceRect" presStyleCnt="0"/>
      <dgm:spPr/>
    </dgm:pt>
    <dgm:pt modelId="{28DEB8EF-A579-48F9-81A1-C285B2427C16}" type="pres">
      <dgm:prSet presAssocID="{50B69937-17F5-4611-93DD-6D5141B1EE78}" presName="parTx" presStyleLbl="revTx" presStyleIdx="1" presStyleCnt="7">
        <dgm:presLayoutVars>
          <dgm:chMax val="0"/>
          <dgm:chPref val="0"/>
        </dgm:presLayoutVars>
      </dgm:prSet>
      <dgm:spPr/>
    </dgm:pt>
    <dgm:pt modelId="{1003D560-B572-434F-9EE5-E40D65651810}" type="pres">
      <dgm:prSet presAssocID="{60E124B9-1E8A-4358-BE34-4A14A5F007CE}" presName="sibTrans" presStyleCnt="0"/>
      <dgm:spPr/>
    </dgm:pt>
    <dgm:pt modelId="{BFB0231A-C7EB-49A5-BCA0-9B56AB59CA9D}" type="pres">
      <dgm:prSet presAssocID="{0735B559-8DEC-4F0A-B242-F749A90E4E9B}" presName="compNode" presStyleCnt="0"/>
      <dgm:spPr/>
    </dgm:pt>
    <dgm:pt modelId="{0DA3157F-659B-4300-A210-8DC6E9091FB0}" type="pres">
      <dgm:prSet presAssocID="{0735B559-8DEC-4F0A-B242-F749A90E4E9B}" presName="bgRect" presStyleLbl="bgShp" presStyleIdx="2" presStyleCnt="7"/>
      <dgm:spPr/>
    </dgm:pt>
    <dgm:pt modelId="{0B2B0401-7EA2-4B9E-ABBD-8FF572118975}" type="pres">
      <dgm:prSet presAssocID="{0735B559-8DEC-4F0A-B242-F749A90E4E9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1DE0F885-6F5A-4FE5-A0F6-7C05B801BF6D}" type="pres">
      <dgm:prSet presAssocID="{0735B559-8DEC-4F0A-B242-F749A90E4E9B}" presName="spaceRect" presStyleCnt="0"/>
      <dgm:spPr/>
    </dgm:pt>
    <dgm:pt modelId="{36628798-7BCA-4922-9930-36F0BA2FD07B}" type="pres">
      <dgm:prSet presAssocID="{0735B559-8DEC-4F0A-B242-F749A90E4E9B}" presName="parTx" presStyleLbl="revTx" presStyleIdx="2" presStyleCnt="7">
        <dgm:presLayoutVars>
          <dgm:chMax val="0"/>
          <dgm:chPref val="0"/>
        </dgm:presLayoutVars>
      </dgm:prSet>
      <dgm:spPr/>
    </dgm:pt>
    <dgm:pt modelId="{75C008AB-5951-4AA2-97EA-135171E0AA29}" type="pres">
      <dgm:prSet presAssocID="{5D2789F5-AD0E-4CC5-BEB2-C899327F75CE}" presName="sibTrans" presStyleCnt="0"/>
      <dgm:spPr/>
    </dgm:pt>
    <dgm:pt modelId="{8C429DFB-822A-4FF9-BDEB-D41B65008606}" type="pres">
      <dgm:prSet presAssocID="{05F8A270-9F79-4C72-9CEC-9929E359BFC2}" presName="compNode" presStyleCnt="0"/>
      <dgm:spPr/>
    </dgm:pt>
    <dgm:pt modelId="{FBD590A0-0D9B-42C6-87B9-85C395764EDD}" type="pres">
      <dgm:prSet presAssocID="{05F8A270-9F79-4C72-9CEC-9929E359BFC2}" presName="bgRect" presStyleLbl="bgShp" presStyleIdx="3" presStyleCnt="7"/>
      <dgm:spPr/>
    </dgm:pt>
    <dgm:pt modelId="{E7299CF5-58AD-44C1-9A8A-6C84E90B6B35}" type="pres">
      <dgm:prSet presAssocID="{05F8A270-9F79-4C72-9CEC-9929E359BFC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F2665E50-7FDE-4564-9EA2-95EFBCC9E7FE}" type="pres">
      <dgm:prSet presAssocID="{05F8A270-9F79-4C72-9CEC-9929E359BFC2}" presName="spaceRect" presStyleCnt="0"/>
      <dgm:spPr/>
    </dgm:pt>
    <dgm:pt modelId="{6B1A85B0-88A6-4093-AB8C-14A1BA32FF8D}" type="pres">
      <dgm:prSet presAssocID="{05F8A270-9F79-4C72-9CEC-9929E359BFC2}" presName="parTx" presStyleLbl="revTx" presStyleIdx="3" presStyleCnt="7">
        <dgm:presLayoutVars>
          <dgm:chMax val="0"/>
          <dgm:chPref val="0"/>
        </dgm:presLayoutVars>
      </dgm:prSet>
      <dgm:spPr/>
    </dgm:pt>
    <dgm:pt modelId="{659FCB06-531F-4F5E-9DC2-549CD5F55A42}" type="pres">
      <dgm:prSet presAssocID="{D850FE22-9520-4F09-ADB7-03B9643BC11B}" presName="sibTrans" presStyleCnt="0"/>
      <dgm:spPr/>
    </dgm:pt>
    <dgm:pt modelId="{EE9324BD-68DB-4E6A-863A-A86F67A498BA}" type="pres">
      <dgm:prSet presAssocID="{44EEF645-B492-4B0E-9365-B1828A1D3193}" presName="compNode" presStyleCnt="0"/>
      <dgm:spPr/>
    </dgm:pt>
    <dgm:pt modelId="{9DCF15D0-8072-47FD-8FF4-F315283CF7FE}" type="pres">
      <dgm:prSet presAssocID="{44EEF645-B492-4B0E-9365-B1828A1D3193}" presName="bgRect" presStyleLbl="bgShp" presStyleIdx="4" presStyleCnt="7"/>
      <dgm:spPr/>
    </dgm:pt>
    <dgm:pt modelId="{0AAB2F54-6456-4A58-AC0A-8FD40F59ABE9}" type="pres">
      <dgm:prSet presAssocID="{44EEF645-B492-4B0E-9365-B1828A1D319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7B197EE-71EF-4B2A-BCDF-07503C399B85}" type="pres">
      <dgm:prSet presAssocID="{44EEF645-B492-4B0E-9365-B1828A1D3193}" presName="spaceRect" presStyleCnt="0"/>
      <dgm:spPr/>
    </dgm:pt>
    <dgm:pt modelId="{90BC91FB-253E-458B-B67D-6D140FF8FC58}" type="pres">
      <dgm:prSet presAssocID="{44EEF645-B492-4B0E-9365-B1828A1D3193}" presName="parTx" presStyleLbl="revTx" presStyleIdx="4" presStyleCnt="7">
        <dgm:presLayoutVars>
          <dgm:chMax val="0"/>
          <dgm:chPref val="0"/>
        </dgm:presLayoutVars>
      </dgm:prSet>
      <dgm:spPr/>
    </dgm:pt>
    <dgm:pt modelId="{B1D97F4B-60EC-4D30-A7F8-557377B00B58}" type="pres">
      <dgm:prSet presAssocID="{6C9CD5EC-D800-4957-9D11-FAA1C89B482E}" presName="sibTrans" presStyleCnt="0"/>
      <dgm:spPr/>
    </dgm:pt>
    <dgm:pt modelId="{8AB423E2-E443-496E-8A40-C0DAFCF20909}" type="pres">
      <dgm:prSet presAssocID="{427086F3-1DA3-47D4-9D1B-C4EC37DBA7F7}" presName="compNode" presStyleCnt="0"/>
      <dgm:spPr/>
    </dgm:pt>
    <dgm:pt modelId="{050550A0-60DF-4C48-B49C-636675134291}" type="pres">
      <dgm:prSet presAssocID="{427086F3-1DA3-47D4-9D1B-C4EC37DBA7F7}" presName="bgRect" presStyleLbl="bgShp" presStyleIdx="5" presStyleCnt="7"/>
      <dgm:spPr/>
    </dgm:pt>
    <dgm:pt modelId="{108F1B3F-1C3F-4E69-AE72-68653838AC7C}" type="pres">
      <dgm:prSet presAssocID="{427086F3-1DA3-47D4-9D1B-C4EC37DBA7F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3F97C496-67F4-417D-8FB2-1DF4119F68ED}" type="pres">
      <dgm:prSet presAssocID="{427086F3-1DA3-47D4-9D1B-C4EC37DBA7F7}" presName="spaceRect" presStyleCnt="0"/>
      <dgm:spPr/>
    </dgm:pt>
    <dgm:pt modelId="{0ED6DEB2-DD41-487E-B540-04D89329F9D9}" type="pres">
      <dgm:prSet presAssocID="{427086F3-1DA3-47D4-9D1B-C4EC37DBA7F7}" presName="parTx" presStyleLbl="revTx" presStyleIdx="5" presStyleCnt="7">
        <dgm:presLayoutVars>
          <dgm:chMax val="0"/>
          <dgm:chPref val="0"/>
        </dgm:presLayoutVars>
      </dgm:prSet>
      <dgm:spPr/>
    </dgm:pt>
    <dgm:pt modelId="{F3791903-7E65-4CFD-94EE-A9F3EB49BF9F}" type="pres">
      <dgm:prSet presAssocID="{E3EC910B-DC6C-49B3-A7EB-8D3864269A23}" presName="sibTrans" presStyleCnt="0"/>
      <dgm:spPr/>
    </dgm:pt>
    <dgm:pt modelId="{26F7D40A-7734-4B35-A73B-2B7E3BE98584}" type="pres">
      <dgm:prSet presAssocID="{16495172-E614-4376-8998-2046C93F7D24}" presName="compNode" presStyleCnt="0"/>
      <dgm:spPr/>
    </dgm:pt>
    <dgm:pt modelId="{275E136A-C44C-4396-96F5-A094B9D63A3E}" type="pres">
      <dgm:prSet presAssocID="{16495172-E614-4376-8998-2046C93F7D24}" presName="bgRect" presStyleLbl="bgShp" presStyleIdx="6" presStyleCnt="7"/>
      <dgm:spPr/>
    </dgm:pt>
    <dgm:pt modelId="{A3167049-2241-4052-87D4-92F12276DA70}" type="pres">
      <dgm:prSet presAssocID="{16495172-E614-4376-8998-2046C93F7D2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DAC1384-3E36-4FB6-BB4C-49BA71360FA3}" type="pres">
      <dgm:prSet presAssocID="{16495172-E614-4376-8998-2046C93F7D24}" presName="spaceRect" presStyleCnt="0"/>
      <dgm:spPr/>
    </dgm:pt>
    <dgm:pt modelId="{D4A24E71-B462-45FE-BB2C-DABD6E3F1B48}" type="pres">
      <dgm:prSet presAssocID="{16495172-E614-4376-8998-2046C93F7D2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682D912-483C-4FDC-AAE7-102B614E22E4}" type="presOf" srcId="{16495172-E614-4376-8998-2046C93F7D24}" destId="{D4A24E71-B462-45FE-BB2C-DABD6E3F1B48}" srcOrd="0" destOrd="0" presId="urn:microsoft.com/office/officeart/2018/2/layout/IconVerticalSolidList"/>
    <dgm:cxn modelId="{9EB5AB20-568A-41E2-B753-84C808F7571D}" type="presOf" srcId="{44EEF645-B492-4B0E-9365-B1828A1D3193}" destId="{90BC91FB-253E-458B-B67D-6D140FF8FC58}" srcOrd="0" destOrd="0" presId="urn:microsoft.com/office/officeart/2018/2/layout/IconVerticalSolidList"/>
    <dgm:cxn modelId="{BE20F623-AF53-4D44-919C-194A3F1F91D4}" type="presOf" srcId="{427086F3-1DA3-47D4-9D1B-C4EC37DBA7F7}" destId="{0ED6DEB2-DD41-487E-B540-04D89329F9D9}" srcOrd="0" destOrd="0" presId="urn:microsoft.com/office/officeart/2018/2/layout/IconVerticalSolidList"/>
    <dgm:cxn modelId="{CAF3E625-AA9F-4AE2-9819-E280845BD6EF}" type="presOf" srcId="{0CCCAC96-7A53-4731-BA94-1ADDB26C518B}" destId="{C80353D7-F180-43BE-A1A3-BA7991BBF2BE}" srcOrd="0" destOrd="0" presId="urn:microsoft.com/office/officeart/2018/2/layout/IconVerticalSolidList"/>
    <dgm:cxn modelId="{3CE5A361-E4B5-4DFA-9B41-66BFE36A4A76}" type="presOf" srcId="{05F8A270-9F79-4C72-9CEC-9929E359BFC2}" destId="{6B1A85B0-88A6-4093-AB8C-14A1BA32FF8D}" srcOrd="0" destOrd="0" presId="urn:microsoft.com/office/officeart/2018/2/layout/IconVerticalSolidList"/>
    <dgm:cxn modelId="{B68DE965-44A0-4F92-B9B8-3967AF0DD9EC}" type="presOf" srcId="{74EE9C8A-D1DC-4353-8D6C-911F9EDB0478}" destId="{1DDAFC03-E08B-4CD5-B72D-295DE7D1C781}" srcOrd="0" destOrd="0" presId="urn:microsoft.com/office/officeart/2018/2/layout/IconVerticalSolidList"/>
    <dgm:cxn modelId="{108C5052-1F09-44B5-AF0A-1AEB6A330065}" srcId="{74EE9C8A-D1DC-4353-8D6C-911F9EDB0478}" destId="{0735B559-8DEC-4F0A-B242-F749A90E4E9B}" srcOrd="2" destOrd="0" parTransId="{81B82879-E431-40FF-A8F6-3A1EBCAB33A2}" sibTransId="{5D2789F5-AD0E-4CC5-BEB2-C899327F75CE}"/>
    <dgm:cxn modelId="{3544DD59-BBD8-4393-9E13-7F1E41C81A2B}" srcId="{74EE9C8A-D1DC-4353-8D6C-911F9EDB0478}" destId="{427086F3-1DA3-47D4-9D1B-C4EC37DBA7F7}" srcOrd="5" destOrd="0" parTransId="{E5ABA5E2-9898-4C7C-836B-15E4E4C02355}" sibTransId="{E3EC910B-DC6C-49B3-A7EB-8D3864269A23}"/>
    <dgm:cxn modelId="{01A0E38E-1FA8-4B77-9C1A-61D0C752D8C7}" srcId="{74EE9C8A-D1DC-4353-8D6C-911F9EDB0478}" destId="{0CCCAC96-7A53-4731-BA94-1ADDB26C518B}" srcOrd="0" destOrd="0" parTransId="{8EB8BB60-B28F-4B5A-B3CD-8B16A1B007EE}" sibTransId="{25C7F20D-4203-4181-ABDB-A656399C7AB5}"/>
    <dgm:cxn modelId="{D0310CB7-1CA9-4F11-8B7B-1F2E924C93B4}" type="presOf" srcId="{50B69937-17F5-4611-93DD-6D5141B1EE78}" destId="{28DEB8EF-A579-48F9-81A1-C285B2427C16}" srcOrd="0" destOrd="0" presId="urn:microsoft.com/office/officeart/2018/2/layout/IconVerticalSolidList"/>
    <dgm:cxn modelId="{36FBF3BF-982B-4B40-94DD-E5A8B829CF17}" srcId="{74EE9C8A-D1DC-4353-8D6C-911F9EDB0478}" destId="{50B69937-17F5-4611-93DD-6D5141B1EE78}" srcOrd="1" destOrd="0" parTransId="{DE11C172-2976-4BBC-A91A-FD1340DB6C43}" sibTransId="{60E124B9-1E8A-4358-BE34-4A14A5F007CE}"/>
    <dgm:cxn modelId="{1D0D10D2-2072-4172-A8A3-921F1DB711FE}" srcId="{74EE9C8A-D1DC-4353-8D6C-911F9EDB0478}" destId="{16495172-E614-4376-8998-2046C93F7D24}" srcOrd="6" destOrd="0" parTransId="{229587E4-8EF3-4A30-9FF7-188C6024C5C1}" sibTransId="{27149829-9882-48D5-8CB9-C38FE10184EF}"/>
    <dgm:cxn modelId="{6C3DBEEF-1E2A-40A3-B1BB-98833A429088}" type="presOf" srcId="{0735B559-8DEC-4F0A-B242-F749A90E4E9B}" destId="{36628798-7BCA-4922-9930-36F0BA2FD07B}" srcOrd="0" destOrd="0" presId="urn:microsoft.com/office/officeart/2018/2/layout/IconVerticalSolidList"/>
    <dgm:cxn modelId="{5535ADF1-CAE0-4BE6-88E7-D48587BC908C}" srcId="{74EE9C8A-D1DC-4353-8D6C-911F9EDB0478}" destId="{44EEF645-B492-4B0E-9365-B1828A1D3193}" srcOrd="4" destOrd="0" parTransId="{E4406290-7517-4BE4-8DB7-3BC4E39873A1}" sibTransId="{6C9CD5EC-D800-4957-9D11-FAA1C89B482E}"/>
    <dgm:cxn modelId="{658098FA-E438-4C5D-BD41-CA68C5CC9B7A}" srcId="{74EE9C8A-D1DC-4353-8D6C-911F9EDB0478}" destId="{05F8A270-9F79-4C72-9CEC-9929E359BFC2}" srcOrd="3" destOrd="0" parTransId="{47D38470-8F3C-4864-B0AC-73BEC8D413BD}" sibTransId="{D850FE22-9520-4F09-ADB7-03B9643BC11B}"/>
    <dgm:cxn modelId="{B9CB5E4D-D94A-4C23-B192-38D8BD67ADA3}" type="presParOf" srcId="{1DDAFC03-E08B-4CD5-B72D-295DE7D1C781}" destId="{C366408B-AE66-463E-B621-40B0C68FD5CB}" srcOrd="0" destOrd="0" presId="urn:microsoft.com/office/officeart/2018/2/layout/IconVerticalSolidList"/>
    <dgm:cxn modelId="{E7638635-D000-4BD0-A59A-ECACAD78B632}" type="presParOf" srcId="{C366408B-AE66-463E-B621-40B0C68FD5CB}" destId="{B848BCD2-5541-4FAC-846D-1D5583C4466F}" srcOrd="0" destOrd="0" presId="urn:microsoft.com/office/officeart/2018/2/layout/IconVerticalSolidList"/>
    <dgm:cxn modelId="{9C6CBFC5-4D56-479F-AFF7-A29CD7AE6804}" type="presParOf" srcId="{C366408B-AE66-463E-B621-40B0C68FD5CB}" destId="{C9D28E59-899C-47E0-A098-005F0A705855}" srcOrd="1" destOrd="0" presId="urn:microsoft.com/office/officeart/2018/2/layout/IconVerticalSolidList"/>
    <dgm:cxn modelId="{24338970-3691-4006-8AFD-D15A58F26FE0}" type="presParOf" srcId="{C366408B-AE66-463E-B621-40B0C68FD5CB}" destId="{839D3D3E-C915-4C86-8817-421616FE9B21}" srcOrd="2" destOrd="0" presId="urn:microsoft.com/office/officeart/2018/2/layout/IconVerticalSolidList"/>
    <dgm:cxn modelId="{F7BB064D-784E-4940-A0AF-3EF018504DBA}" type="presParOf" srcId="{C366408B-AE66-463E-B621-40B0C68FD5CB}" destId="{C80353D7-F180-43BE-A1A3-BA7991BBF2BE}" srcOrd="3" destOrd="0" presId="urn:microsoft.com/office/officeart/2018/2/layout/IconVerticalSolidList"/>
    <dgm:cxn modelId="{D366542F-4AE6-42B2-8377-06019106CFD2}" type="presParOf" srcId="{1DDAFC03-E08B-4CD5-B72D-295DE7D1C781}" destId="{2ABAC5EC-D4B6-4AA9-932E-AB2ABBABCEB0}" srcOrd="1" destOrd="0" presId="urn:microsoft.com/office/officeart/2018/2/layout/IconVerticalSolidList"/>
    <dgm:cxn modelId="{EED69B04-C373-42C5-8AA4-D1348DFFED70}" type="presParOf" srcId="{1DDAFC03-E08B-4CD5-B72D-295DE7D1C781}" destId="{57D0E275-1096-40CA-88FD-98D8434190F9}" srcOrd="2" destOrd="0" presId="urn:microsoft.com/office/officeart/2018/2/layout/IconVerticalSolidList"/>
    <dgm:cxn modelId="{2316EE8D-C549-474F-8232-F6903C463FE5}" type="presParOf" srcId="{57D0E275-1096-40CA-88FD-98D8434190F9}" destId="{5DCC4672-F486-4728-B37F-F54A75C07E63}" srcOrd="0" destOrd="0" presId="urn:microsoft.com/office/officeart/2018/2/layout/IconVerticalSolidList"/>
    <dgm:cxn modelId="{AA8CF0A4-1BB5-4644-8400-5CA1DD8D4674}" type="presParOf" srcId="{57D0E275-1096-40CA-88FD-98D8434190F9}" destId="{DB7BFDEA-311C-4B4D-983F-42B37199A232}" srcOrd="1" destOrd="0" presId="urn:microsoft.com/office/officeart/2018/2/layout/IconVerticalSolidList"/>
    <dgm:cxn modelId="{CD43E62B-92DC-4C81-B5C9-08FEF4B782C2}" type="presParOf" srcId="{57D0E275-1096-40CA-88FD-98D8434190F9}" destId="{FB64AE40-2FB5-42B9-9B9D-73B765C6D51E}" srcOrd="2" destOrd="0" presId="urn:microsoft.com/office/officeart/2018/2/layout/IconVerticalSolidList"/>
    <dgm:cxn modelId="{EE5B438F-47F9-4C3A-83F0-E1E1DD317E1C}" type="presParOf" srcId="{57D0E275-1096-40CA-88FD-98D8434190F9}" destId="{28DEB8EF-A579-48F9-81A1-C285B2427C16}" srcOrd="3" destOrd="0" presId="urn:microsoft.com/office/officeart/2018/2/layout/IconVerticalSolidList"/>
    <dgm:cxn modelId="{20B84C92-DB75-4770-AC64-966B0DFA3384}" type="presParOf" srcId="{1DDAFC03-E08B-4CD5-B72D-295DE7D1C781}" destId="{1003D560-B572-434F-9EE5-E40D65651810}" srcOrd="3" destOrd="0" presId="urn:microsoft.com/office/officeart/2018/2/layout/IconVerticalSolidList"/>
    <dgm:cxn modelId="{CAB5E177-DE51-44F4-8821-2F41B4DD0A59}" type="presParOf" srcId="{1DDAFC03-E08B-4CD5-B72D-295DE7D1C781}" destId="{BFB0231A-C7EB-49A5-BCA0-9B56AB59CA9D}" srcOrd="4" destOrd="0" presId="urn:microsoft.com/office/officeart/2018/2/layout/IconVerticalSolidList"/>
    <dgm:cxn modelId="{E4ED6BE1-C59A-4A48-B7FF-1BE9B6E087CB}" type="presParOf" srcId="{BFB0231A-C7EB-49A5-BCA0-9B56AB59CA9D}" destId="{0DA3157F-659B-4300-A210-8DC6E9091FB0}" srcOrd="0" destOrd="0" presId="urn:microsoft.com/office/officeart/2018/2/layout/IconVerticalSolidList"/>
    <dgm:cxn modelId="{26B62D78-768F-4C9B-A338-1523E8F0CBD9}" type="presParOf" srcId="{BFB0231A-C7EB-49A5-BCA0-9B56AB59CA9D}" destId="{0B2B0401-7EA2-4B9E-ABBD-8FF572118975}" srcOrd="1" destOrd="0" presId="urn:microsoft.com/office/officeart/2018/2/layout/IconVerticalSolidList"/>
    <dgm:cxn modelId="{05FB97CB-0E2D-4D9E-9AF8-0382FD5A551E}" type="presParOf" srcId="{BFB0231A-C7EB-49A5-BCA0-9B56AB59CA9D}" destId="{1DE0F885-6F5A-4FE5-A0F6-7C05B801BF6D}" srcOrd="2" destOrd="0" presId="urn:microsoft.com/office/officeart/2018/2/layout/IconVerticalSolidList"/>
    <dgm:cxn modelId="{B1C3F547-7891-4C9E-B367-E83393BCC7F6}" type="presParOf" srcId="{BFB0231A-C7EB-49A5-BCA0-9B56AB59CA9D}" destId="{36628798-7BCA-4922-9930-36F0BA2FD07B}" srcOrd="3" destOrd="0" presId="urn:microsoft.com/office/officeart/2018/2/layout/IconVerticalSolidList"/>
    <dgm:cxn modelId="{EAB394D3-F744-44B7-98C9-E5B6C2673860}" type="presParOf" srcId="{1DDAFC03-E08B-4CD5-B72D-295DE7D1C781}" destId="{75C008AB-5951-4AA2-97EA-135171E0AA29}" srcOrd="5" destOrd="0" presId="urn:microsoft.com/office/officeart/2018/2/layout/IconVerticalSolidList"/>
    <dgm:cxn modelId="{E67B155C-5536-4622-AD62-47602F3741D9}" type="presParOf" srcId="{1DDAFC03-E08B-4CD5-B72D-295DE7D1C781}" destId="{8C429DFB-822A-4FF9-BDEB-D41B65008606}" srcOrd="6" destOrd="0" presId="urn:microsoft.com/office/officeart/2018/2/layout/IconVerticalSolidList"/>
    <dgm:cxn modelId="{D342C00B-91DC-42E0-874E-AA8D1DC084CE}" type="presParOf" srcId="{8C429DFB-822A-4FF9-BDEB-D41B65008606}" destId="{FBD590A0-0D9B-42C6-87B9-85C395764EDD}" srcOrd="0" destOrd="0" presId="urn:microsoft.com/office/officeart/2018/2/layout/IconVerticalSolidList"/>
    <dgm:cxn modelId="{6CB8BC1B-EDB3-445B-806E-5EFA4B9A1790}" type="presParOf" srcId="{8C429DFB-822A-4FF9-BDEB-D41B65008606}" destId="{E7299CF5-58AD-44C1-9A8A-6C84E90B6B35}" srcOrd="1" destOrd="0" presId="urn:microsoft.com/office/officeart/2018/2/layout/IconVerticalSolidList"/>
    <dgm:cxn modelId="{11B3BF2C-0277-4D8B-A83A-7C84B7A58F7B}" type="presParOf" srcId="{8C429DFB-822A-4FF9-BDEB-D41B65008606}" destId="{F2665E50-7FDE-4564-9EA2-95EFBCC9E7FE}" srcOrd="2" destOrd="0" presId="urn:microsoft.com/office/officeart/2018/2/layout/IconVerticalSolidList"/>
    <dgm:cxn modelId="{2E27B36C-1911-49A5-8040-0599DB181C1C}" type="presParOf" srcId="{8C429DFB-822A-4FF9-BDEB-D41B65008606}" destId="{6B1A85B0-88A6-4093-AB8C-14A1BA32FF8D}" srcOrd="3" destOrd="0" presId="urn:microsoft.com/office/officeart/2018/2/layout/IconVerticalSolidList"/>
    <dgm:cxn modelId="{6D0567E2-6BCF-4FE4-93A4-70E57BA93ECF}" type="presParOf" srcId="{1DDAFC03-E08B-4CD5-B72D-295DE7D1C781}" destId="{659FCB06-531F-4F5E-9DC2-549CD5F55A42}" srcOrd="7" destOrd="0" presId="urn:microsoft.com/office/officeart/2018/2/layout/IconVerticalSolidList"/>
    <dgm:cxn modelId="{25C526AF-3D5C-47D7-8420-FD2D203C4CA9}" type="presParOf" srcId="{1DDAFC03-E08B-4CD5-B72D-295DE7D1C781}" destId="{EE9324BD-68DB-4E6A-863A-A86F67A498BA}" srcOrd="8" destOrd="0" presId="urn:microsoft.com/office/officeart/2018/2/layout/IconVerticalSolidList"/>
    <dgm:cxn modelId="{7DFA64F3-8982-4BC9-A9B6-95C729D5412D}" type="presParOf" srcId="{EE9324BD-68DB-4E6A-863A-A86F67A498BA}" destId="{9DCF15D0-8072-47FD-8FF4-F315283CF7FE}" srcOrd="0" destOrd="0" presId="urn:microsoft.com/office/officeart/2018/2/layout/IconVerticalSolidList"/>
    <dgm:cxn modelId="{8865A343-AB13-4FE8-8F17-1029B138C58D}" type="presParOf" srcId="{EE9324BD-68DB-4E6A-863A-A86F67A498BA}" destId="{0AAB2F54-6456-4A58-AC0A-8FD40F59ABE9}" srcOrd="1" destOrd="0" presId="urn:microsoft.com/office/officeart/2018/2/layout/IconVerticalSolidList"/>
    <dgm:cxn modelId="{79363EEA-6459-4396-94C8-43DC08D9ACB8}" type="presParOf" srcId="{EE9324BD-68DB-4E6A-863A-A86F67A498BA}" destId="{17B197EE-71EF-4B2A-BCDF-07503C399B85}" srcOrd="2" destOrd="0" presId="urn:microsoft.com/office/officeart/2018/2/layout/IconVerticalSolidList"/>
    <dgm:cxn modelId="{404C309B-C167-4277-8A0D-EF6709D18979}" type="presParOf" srcId="{EE9324BD-68DB-4E6A-863A-A86F67A498BA}" destId="{90BC91FB-253E-458B-B67D-6D140FF8FC58}" srcOrd="3" destOrd="0" presId="urn:microsoft.com/office/officeart/2018/2/layout/IconVerticalSolidList"/>
    <dgm:cxn modelId="{3FFEC7DC-68F3-4F1A-8C20-9C2EDCBB135C}" type="presParOf" srcId="{1DDAFC03-E08B-4CD5-B72D-295DE7D1C781}" destId="{B1D97F4B-60EC-4D30-A7F8-557377B00B58}" srcOrd="9" destOrd="0" presId="urn:microsoft.com/office/officeart/2018/2/layout/IconVerticalSolidList"/>
    <dgm:cxn modelId="{E48AE18C-C89C-44E6-94EB-8AC0EA593CE3}" type="presParOf" srcId="{1DDAFC03-E08B-4CD5-B72D-295DE7D1C781}" destId="{8AB423E2-E443-496E-8A40-C0DAFCF20909}" srcOrd="10" destOrd="0" presId="urn:microsoft.com/office/officeart/2018/2/layout/IconVerticalSolidList"/>
    <dgm:cxn modelId="{EAA7858B-5D9B-4C1A-B65F-7616DF409BCE}" type="presParOf" srcId="{8AB423E2-E443-496E-8A40-C0DAFCF20909}" destId="{050550A0-60DF-4C48-B49C-636675134291}" srcOrd="0" destOrd="0" presId="urn:microsoft.com/office/officeart/2018/2/layout/IconVerticalSolidList"/>
    <dgm:cxn modelId="{A2DD2607-A857-424F-87A1-1549D170BC67}" type="presParOf" srcId="{8AB423E2-E443-496E-8A40-C0DAFCF20909}" destId="{108F1B3F-1C3F-4E69-AE72-68653838AC7C}" srcOrd="1" destOrd="0" presId="urn:microsoft.com/office/officeart/2018/2/layout/IconVerticalSolidList"/>
    <dgm:cxn modelId="{63D2DA4D-3D4C-42A1-B567-6742407FAC38}" type="presParOf" srcId="{8AB423E2-E443-496E-8A40-C0DAFCF20909}" destId="{3F97C496-67F4-417D-8FB2-1DF4119F68ED}" srcOrd="2" destOrd="0" presId="urn:microsoft.com/office/officeart/2018/2/layout/IconVerticalSolidList"/>
    <dgm:cxn modelId="{970D325F-2BA8-4A5D-901C-08B3C647AA66}" type="presParOf" srcId="{8AB423E2-E443-496E-8A40-C0DAFCF20909}" destId="{0ED6DEB2-DD41-487E-B540-04D89329F9D9}" srcOrd="3" destOrd="0" presId="urn:microsoft.com/office/officeart/2018/2/layout/IconVerticalSolidList"/>
    <dgm:cxn modelId="{BFE15E78-5A06-46B3-BC34-2478ECF06063}" type="presParOf" srcId="{1DDAFC03-E08B-4CD5-B72D-295DE7D1C781}" destId="{F3791903-7E65-4CFD-94EE-A9F3EB49BF9F}" srcOrd="11" destOrd="0" presId="urn:microsoft.com/office/officeart/2018/2/layout/IconVerticalSolidList"/>
    <dgm:cxn modelId="{6478F9EB-43FB-495F-9413-74584E58545C}" type="presParOf" srcId="{1DDAFC03-E08B-4CD5-B72D-295DE7D1C781}" destId="{26F7D40A-7734-4B35-A73B-2B7E3BE98584}" srcOrd="12" destOrd="0" presId="urn:microsoft.com/office/officeart/2018/2/layout/IconVerticalSolidList"/>
    <dgm:cxn modelId="{F8A0BA92-F4A6-48D2-ACFF-A26045640C27}" type="presParOf" srcId="{26F7D40A-7734-4B35-A73B-2B7E3BE98584}" destId="{275E136A-C44C-4396-96F5-A094B9D63A3E}" srcOrd="0" destOrd="0" presId="urn:microsoft.com/office/officeart/2018/2/layout/IconVerticalSolidList"/>
    <dgm:cxn modelId="{1C4862CE-7ACE-42EA-9F7B-BB8D64FEB799}" type="presParOf" srcId="{26F7D40A-7734-4B35-A73B-2B7E3BE98584}" destId="{A3167049-2241-4052-87D4-92F12276DA70}" srcOrd="1" destOrd="0" presId="urn:microsoft.com/office/officeart/2018/2/layout/IconVerticalSolidList"/>
    <dgm:cxn modelId="{B047A189-4A48-4BA0-98DE-04D100F82F27}" type="presParOf" srcId="{26F7D40A-7734-4B35-A73B-2B7E3BE98584}" destId="{3DAC1384-3E36-4FB6-BB4C-49BA71360FA3}" srcOrd="2" destOrd="0" presId="urn:microsoft.com/office/officeart/2018/2/layout/IconVerticalSolidList"/>
    <dgm:cxn modelId="{874C7094-5FF4-4363-A84D-B0C469741755}" type="presParOf" srcId="{26F7D40A-7734-4B35-A73B-2B7E3BE98584}" destId="{D4A24E71-B462-45FE-BB2C-DABD6E3F1B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A36C0-9873-47B2-99C1-3E25F2C2938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C1866C-D704-4FCB-AE18-AEE1E5448E01}">
      <dgm:prSet/>
      <dgm:spPr/>
      <dgm:t>
        <a:bodyPr/>
        <a:lstStyle/>
        <a:p>
          <a:r>
            <a:rPr lang="en-US" dirty="0"/>
            <a:t>Nursing staff</a:t>
          </a:r>
        </a:p>
      </dgm:t>
    </dgm:pt>
    <dgm:pt modelId="{C080E411-F946-45A6-AD96-6813BE3C999E}" type="parTrans" cxnId="{176D49A3-3CFA-4DCA-AA18-3E3CF35CFA80}">
      <dgm:prSet/>
      <dgm:spPr/>
      <dgm:t>
        <a:bodyPr/>
        <a:lstStyle/>
        <a:p>
          <a:endParaRPr lang="en-US"/>
        </a:p>
      </dgm:t>
    </dgm:pt>
    <dgm:pt modelId="{63A70107-131F-46A9-B405-4FAAB58AC5CF}" type="sibTrans" cxnId="{176D49A3-3CFA-4DCA-AA18-3E3CF35CFA80}">
      <dgm:prSet/>
      <dgm:spPr/>
      <dgm:t>
        <a:bodyPr/>
        <a:lstStyle/>
        <a:p>
          <a:endParaRPr lang="en-US"/>
        </a:p>
      </dgm:t>
    </dgm:pt>
    <dgm:pt modelId="{DB37B87D-6261-4A5E-A124-FF0EF4F62710}">
      <dgm:prSet/>
      <dgm:spPr/>
      <dgm:t>
        <a:bodyPr/>
        <a:lstStyle/>
        <a:p>
          <a:r>
            <a:rPr lang="en-US"/>
            <a:t>Environmental staff</a:t>
          </a:r>
        </a:p>
      </dgm:t>
    </dgm:pt>
    <dgm:pt modelId="{21DF8F52-953E-4277-B295-14845FBEDD8A}" type="parTrans" cxnId="{42C8948A-19A3-4AD3-B99B-DC3972A049A0}">
      <dgm:prSet/>
      <dgm:spPr/>
      <dgm:t>
        <a:bodyPr/>
        <a:lstStyle/>
        <a:p>
          <a:endParaRPr lang="en-US"/>
        </a:p>
      </dgm:t>
    </dgm:pt>
    <dgm:pt modelId="{70864B6C-5217-4153-890C-479B67AF3D27}" type="sibTrans" cxnId="{42C8948A-19A3-4AD3-B99B-DC3972A049A0}">
      <dgm:prSet/>
      <dgm:spPr/>
      <dgm:t>
        <a:bodyPr/>
        <a:lstStyle/>
        <a:p>
          <a:endParaRPr lang="en-US"/>
        </a:p>
      </dgm:t>
    </dgm:pt>
    <dgm:pt modelId="{74D2A4F1-E2C0-4BBB-BEC1-499A5D5213AA}">
      <dgm:prSet/>
      <dgm:spPr/>
      <dgm:t>
        <a:bodyPr/>
        <a:lstStyle/>
        <a:p>
          <a:r>
            <a:rPr lang="en-US"/>
            <a:t>Housekeeping/Catering Staff</a:t>
          </a:r>
        </a:p>
      </dgm:t>
    </dgm:pt>
    <dgm:pt modelId="{87D099A9-5294-4443-B97A-145D85707312}" type="parTrans" cxnId="{B5D15205-BC71-4E8F-8CD1-B04646D2F6CF}">
      <dgm:prSet/>
      <dgm:spPr/>
      <dgm:t>
        <a:bodyPr/>
        <a:lstStyle/>
        <a:p>
          <a:endParaRPr lang="en-US"/>
        </a:p>
      </dgm:t>
    </dgm:pt>
    <dgm:pt modelId="{6DD32B6F-6B84-4128-87C5-DACDD486EED7}" type="sibTrans" cxnId="{B5D15205-BC71-4E8F-8CD1-B04646D2F6CF}">
      <dgm:prSet/>
      <dgm:spPr/>
      <dgm:t>
        <a:bodyPr/>
        <a:lstStyle/>
        <a:p>
          <a:endParaRPr lang="en-US"/>
        </a:p>
      </dgm:t>
    </dgm:pt>
    <dgm:pt modelId="{D672999C-3FAC-4F2E-9E14-B14A18EE2512}">
      <dgm:prSet/>
      <dgm:spPr/>
      <dgm:t>
        <a:bodyPr/>
        <a:lstStyle/>
        <a:p>
          <a:r>
            <a:rPr lang="en-US"/>
            <a:t>Contractors</a:t>
          </a:r>
        </a:p>
      </dgm:t>
    </dgm:pt>
    <dgm:pt modelId="{AE08AFB2-EE8C-400F-917E-A046CB72F5A4}" type="parTrans" cxnId="{25673C19-C1E6-45E9-85EF-B1CAC45F8627}">
      <dgm:prSet/>
      <dgm:spPr/>
      <dgm:t>
        <a:bodyPr/>
        <a:lstStyle/>
        <a:p>
          <a:endParaRPr lang="en-US"/>
        </a:p>
      </dgm:t>
    </dgm:pt>
    <dgm:pt modelId="{AD74C999-595B-40F6-BE36-55C241FEE0EA}" type="sibTrans" cxnId="{25673C19-C1E6-45E9-85EF-B1CAC45F8627}">
      <dgm:prSet/>
      <dgm:spPr/>
      <dgm:t>
        <a:bodyPr/>
        <a:lstStyle/>
        <a:p>
          <a:endParaRPr lang="en-US"/>
        </a:p>
      </dgm:t>
    </dgm:pt>
    <dgm:pt modelId="{B6290EA9-4A24-4289-97FF-96A4A63CB776}">
      <dgm:prSet/>
      <dgm:spPr/>
      <dgm:t>
        <a:bodyPr/>
        <a:lstStyle/>
        <a:p>
          <a:r>
            <a:rPr lang="en-US"/>
            <a:t>Residents</a:t>
          </a:r>
        </a:p>
      </dgm:t>
    </dgm:pt>
    <dgm:pt modelId="{75F4CAB5-7C37-402B-8198-2BF183AC14AB}" type="parTrans" cxnId="{1FD67AD6-E057-4DF0-899F-FB424FBFB9E5}">
      <dgm:prSet/>
      <dgm:spPr/>
      <dgm:t>
        <a:bodyPr/>
        <a:lstStyle/>
        <a:p>
          <a:endParaRPr lang="en-US"/>
        </a:p>
      </dgm:t>
    </dgm:pt>
    <dgm:pt modelId="{7EB51038-1A4B-4923-8F40-0D262452BE96}" type="sibTrans" cxnId="{1FD67AD6-E057-4DF0-899F-FB424FBFB9E5}">
      <dgm:prSet/>
      <dgm:spPr/>
      <dgm:t>
        <a:bodyPr/>
        <a:lstStyle/>
        <a:p>
          <a:endParaRPr lang="en-US"/>
        </a:p>
      </dgm:t>
    </dgm:pt>
    <dgm:pt modelId="{3D9E847C-2423-4EAF-AFF7-FB3A502C6EE0}">
      <dgm:prSet/>
      <dgm:spPr/>
      <dgm:t>
        <a:bodyPr/>
        <a:lstStyle/>
        <a:p>
          <a:r>
            <a:rPr lang="en-US"/>
            <a:t>Families/friends</a:t>
          </a:r>
        </a:p>
      </dgm:t>
    </dgm:pt>
    <dgm:pt modelId="{E9D98568-321E-4BCA-8E7F-FF5468122F29}" type="parTrans" cxnId="{C8DDC02D-FD17-418A-B80B-DB9DCDE325BF}">
      <dgm:prSet/>
      <dgm:spPr/>
      <dgm:t>
        <a:bodyPr/>
        <a:lstStyle/>
        <a:p>
          <a:endParaRPr lang="en-US"/>
        </a:p>
      </dgm:t>
    </dgm:pt>
    <dgm:pt modelId="{C3B2FF2D-2E0A-4141-956A-34D42F6894B7}" type="sibTrans" cxnId="{C8DDC02D-FD17-418A-B80B-DB9DCDE325BF}">
      <dgm:prSet/>
      <dgm:spPr/>
      <dgm:t>
        <a:bodyPr/>
        <a:lstStyle/>
        <a:p>
          <a:endParaRPr lang="en-US"/>
        </a:p>
      </dgm:t>
    </dgm:pt>
    <dgm:pt modelId="{D55A3375-EFFC-4A66-BA91-4C49E25978FC}">
      <dgm:prSet/>
      <dgm:spPr/>
      <dgm:t>
        <a:bodyPr/>
        <a:lstStyle/>
        <a:p>
          <a:r>
            <a:rPr lang="en-US"/>
            <a:t>Community</a:t>
          </a:r>
        </a:p>
      </dgm:t>
    </dgm:pt>
    <dgm:pt modelId="{92EF863D-3FDE-4EDD-90ED-1C2B34E71F26}" type="parTrans" cxnId="{0575950D-478C-4D32-B43C-F75214295149}">
      <dgm:prSet/>
      <dgm:spPr/>
      <dgm:t>
        <a:bodyPr/>
        <a:lstStyle/>
        <a:p>
          <a:endParaRPr lang="en-US"/>
        </a:p>
      </dgm:t>
    </dgm:pt>
    <dgm:pt modelId="{A33842FD-8AC0-4A61-8AAF-22450CA1FBD4}" type="sibTrans" cxnId="{0575950D-478C-4D32-B43C-F75214295149}">
      <dgm:prSet/>
      <dgm:spPr/>
      <dgm:t>
        <a:bodyPr/>
        <a:lstStyle/>
        <a:p>
          <a:endParaRPr lang="en-US"/>
        </a:p>
      </dgm:t>
    </dgm:pt>
    <dgm:pt modelId="{AEE8811D-096E-4B31-93C3-D92D76C330F1}" type="pres">
      <dgm:prSet presAssocID="{10BA36C0-9873-47B2-99C1-3E25F2C29386}" presName="linear" presStyleCnt="0">
        <dgm:presLayoutVars>
          <dgm:animLvl val="lvl"/>
          <dgm:resizeHandles val="exact"/>
        </dgm:presLayoutVars>
      </dgm:prSet>
      <dgm:spPr/>
    </dgm:pt>
    <dgm:pt modelId="{E55A2895-4133-45E4-A812-E692E709888C}" type="pres">
      <dgm:prSet presAssocID="{0FC1866C-D704-4FCB-AE18-AEE1E5448E0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BADF8F1-D5C2-4CC2-AE67-A390B9B67EAB}" type="pres">
      <dgm:prSet presAssocID="{63A70107-131F-46A9-B405-4FAAB58AC5CF}" presName="spacer" presStyleCnt="0"/>
      <dgm:spPr/>
    </dgm:pt>
    <dgm:pt modelId="{DAFE29E8-532B-4337-84D1-607F59245179}" type="pres">
      <dgm:prSet presAssocID="{DB37B87D-6261-4A5E-A124-FF0EF4F6271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D503299-3D7D-44C3-A308-4E9C77AE2EDF}" type="pres">
      <dgm:prSet presAssocID="{70864B6C-5217-4153-890C-479B67AF3D27}" presName="spacer" presStyleCnt="0"/>
      <dgm:spPr/>
    </dgm:pt>
    <dgm:pt modelId="{86EF376D-E8AB-4661-A35C-15A96EE3949E}" type="pres">
      <dgm:prSet presAssocID="{74D2A4F1-E2C0-4BBB-BEC1-499A5D5213A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AE88100-E77F-4408-8A93-A21D9994E1AF}" type="pres">
      <dgm:prSet presAssocID="{6DD32B6F-6B84-4128-87C5-DACDD486EED7}" presName="spacer" presStyleCnt="0"/>
      <dgm:spPr/>
    </dgm:pt>
    <dgm:pt modelId="{8DB25DC9-D635-4043-A30F-574D7C450D90}" type="pres">
      <dgm:prSet presAssocID="{D672999C-3FAC-4F2E-9E14-B14A18EE251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0C7D883-940C-4707-A971-9600FEACC47A}" type="pres">
      <dgm:prSet presAssocID="{AD74C999-595B-40F6-BE36-55C241FEE0EA}" presName="spacer" presStyleCnt="0"/>
      <dgm:spPr/>
    </dgm:pt>
    <dgm:pt modelId="{A0472E16-7B3A-40E9-A60A-E32CA8A3ADFA}" type="pres">
      <dgm:prSet presAssocID="{B6290EA9-4A24-4289-97FF-96A4A63CB77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2944832-54DD-4785-9EC4-8782C2C528AA}" type="pres">
      <dgm:prSet presAssocID="{7EB51038-1A4B-4923-8F40-0D262452BE96}" presName="spacer" presStyleCnt="0"/>
      <dgm:spPr/>
    </dgm:pt>
    <dgm:pt modelId="{A5EB7559-C993-44CE-A469-284C40B25659}" type="pres">
      <dgm:prSet presAssocID="{3D9E847C-2423-4EAF-AFF7-FB3A502C6EE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0403ADC-7981-4C7D-959D-B141FCFF24BA}" type="pres">
      <dgm:prSet presAssocID="{C3B2FF2D-2E0A-4141-956A-34D42F6894B7}" presName="spacer" presStyleCnt="0"/>
      <dgm:spPr/>
    </dgm:pt>
    <dgm:pt modelId="{CA6A188C-480F-4B95-985F-CFFFA632D528}" type="pres">
      <dgm:prSet presAssocID="{D55A3375-EFFC-4A66-BA91-4C49E25978F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2AB6505-E365-41CF-8C78-B2E5E81C11EC}" type="presOf" srcId="{DB37B87D-6261-4A5E-A124-FF0EF4F62710}" destId="{DAFE29E8-532B-4337-84D1-607F59245179}" srcOrd="0" destOrd="0" presId="urn:microsoft.com/office/officeart/2005/8/layout/vList2"/>
    <dgm:cxn modelId="{B5D15205-BC71-4E8F-8CD1-B04646D2F6CF}" srcId="{10BA36C0-9873-47B2-99C1-3E25F2C29386}" destId="{74D2A4F1-E2C0-4BBB-BEC1-499A5D5213AA}" srcOrd="2" destOrd="0" parTransId="{87D099A9-5294-4443-B97A-145D85707312}" sibTransId="{6DD32B6F-6B84-4128-87C5-DACDD486EED7}"/>
    <dgm:cxn modelId="{0575950D-478C-4D32-B43C-F75214295149}" srcId="{10BA36C0-9873-47B2-99C1-3E25F2C29386}" destId="{D55A3375-EFFC-4A66-BA91-4C49E25978FC}" srcOrd="6" destOrd="0" parTransId="{92EF863D-3FDE-4EDD-90ED-1C2B34E71F26}" sibTransId="{A33842FD-8AC0-4A61-8AAF-22450CA1FBD4}"/>
    <dgm:cxn modelId="{25673C19-C1E6-45E9-85EF-B1CAC45F8627}" srcId="{10BA36C0-9873-47B2-99C1-3E25F2C29386}" destId="{D672999C-3FAC-4F2E-9E14-B14A18EE2512}" srcOrd="3" destOrd="0" parTransId="{AE08AFB2-EE8C-400F-917E-A046CB72F5A4}" sibTransId="{AD74C999-595B-40F6-BE36-55C241FEE0EA}"/>
    <dgm:cxn modelId="{F85BCD29-D628-4EF7-B7C7-643DA9583555}" type="presOf" srcId="{D672999C-3FAC-4F2E-9E14-B14A18EE2512}" destId="{8DB25DC9-D635-4043-A30F-574D7C450D90}" srcOrd="0" destOrd="0" presId="urn:microsoft.com/office/officeart/2005/8/layout/vList2"/>
    <dgm:cxn modelId="{C8DDC02D-FD17-418A-B80B-DB9DCDE325BF}" srcId="{10BA36C0-9873-47B2-99C1-3E25F2C29386}" destId="{3D9E847C-2423-4EAF-AFF7-FB3A502C6EE0}" srcOrd="5" destOrd="0" parTransId="{E9D98568-321E-4BCA-8E7F-FF5468122F29}" sibTransId="{C3B2FF2D-2E0A-4141-956A-34D42F6894B7}"/>
    <dgm:cxn modelId="{EC34B161-70B5-4DAC-B58B-6D83E69EDF8E}" type="presOf" srcId="{74D2A4F1-E2C0-4BBB-BEC1-499A5D5213AA}" destId="{86EF376D-E8AB-4661-A35C-15A96EE3949E}" srcOrd="0" destOrd="0" presId="urn:microsoft.com/office/officeart/2005/8/layout/vList2"/>
    <dgm:cxn modelId="{78BD8B4B-D2E7-40B3-A09D-EFB4AD7AC2DB}" type="presOf" srcId="{3D9E847C-2423-4EAF-AFF7-FB3A502C6EE0}" destId="{A5EB7559-C993-44CE-A469-284C40B25659}" srcOrd="0" destOrd="0" presId="urn:microsoft.com/office/officeart/2005/8/layout/vList2"/>
    <dgm:cxn modelId="{42C8948A-19A3-4AD3-B99B-DC3972A049A0}" srcId="{10BA36C0-9873-47B2-99C1-3E25F2C29386}" destId="{DB37B87D-6261-4A5E-A124-FF0EF4F62710}" srcOrd="1" destOrd="0" parTransId="{21DF8F52-953E-4277-B295-14845FBEDD8A}" sibTransId="{70864B6C-5217-4153-890C-479B67AF3D27}"/>
    <dgm:cxn modelId="{32FDA795-F1D3-4408-9C68-92A24052AF73}" type="presOf" srcId="{D55A3375-EFFC-4A66-BA91-4C49E25978FC}" destId="{CA6A188C-480F-4B95-985F-CFFFA632D528}" srcOrd="0" destOrd="0" presId="urn:microsoft.com/office/officeart/2005/8/layout/vList2"/>
    <dgm:cxn modelId="{176D49A3-3CFA-4DCA-AA18-3E3CF35CFA80}" srcId="{10BA36C0-9873-47B2-99C1-3E25F2C29386}" destId="{0FC1866C-D704-4FCB-AE18-AEE1E5448E01}" srcOrd="0" destOrd="0" parTransId="{C080E411-F946-45A6-AD96-6813BE3C999E}" sibTransId="{63A70107-131F-46A9-B405-4FAAB58AC5CF}"/>
    <dgm:cxn modelId="{8164BCC2-F802-422F-B630-72DD7E2F3313}" type="presOf" srcId="{0FC1866C-D704-4FCB-AE18-AEE1E5448E01}" destId="{E55A2895-4133-45E4-A812-E692E709888C}" srcOrd="0" destOrd="0" presId="urn:microsoft.com/office/officeart/2005/8/layout/vList2"/>
    <dgm:cxn modelId="{1FD67AD6-E057-4DF0-899F-FB424FBFB9E5}" srcId="{10BA36C0-9873-47B2-99C1-3E25F2C29386}" destId="{B6290EA9-4A24-4289-97FF-96A4A63CB776}" srcOrd="4" destOrd="0" parTransId="{75F4CAB5-7C37-402B-8198-2BF183AC14AB}" sibTransId="{7EB51038-1A4B-4923-8F40-0D262452BE96}"/>
    <dgm:cxn modelId="{ED13D2E7-A97B-4D49-9046-220C2826586B}" type="presOf" srcId="{10BA36C0-9873-47B2-99C1-3E25F2C29386}" destId="{AEE8811D-096E-4B31-93C3-D92D76C330F1}" srcOrd="0" destOrd="0" presId="urn:microsoft.com/office/officeart/2005/8/layout/vList2"/>
    <dgm:cxn modelId="{F8234CFD-6C83-45C5-8961-579A02EE4B46}" type="presOf" srcId="{B6290EA9-4A24-4289-97FF-96A4A63CB776}" destId="{A0472E16-7B3A-40E9-A60A-E32CA8A3ADFA}" srcOrd="0" destOrd="0" presId="urn:microsoft.com/office/officeart/2005/8/layout/vList2"/>
    <dgm:cxn modelId="{2AFA040F-DE53-46BA-A242-166F838F0AE5}" type="presParOf" srcId="{AEE8811D-096E-4B31-93C3-D92D76C330F1}" destId="{E55A2895-4133-45E4-A812-E692E709888C}" srcOrd="0" destOrd="0" presId="urn:microsoft.com/office/officeart/2005/8/layout/vList2"/>
    <dgm:cxn modelId="{B386853F-9339-41F2-8D77-BC5537EC50D0}" type="presParOf" srcId="{AEE8811D-096E-4B31-93C3-D92D76C330F1}" destId="{BBADF8F1-D5C2-4CC2-AE67-A390B9B67EAB}" srcOrd="1" destOrd="0" presId="urn:microsoft.com/office/officeart/2005/8/layout/vList2"/>
    <dgm:cxn modelId="{F1D8F62F-7855-429F-A27A-36B76F3D8F5F}" type="presParOf" srcId="{AEE8811D-096E-4B31-93C3-D92D76C330F1}" destId="{DAFE29E8-532B-4337-84D1-607F59245179}" srcOrd="2" destOrd="0" presId="urn:microsoft.com/office/officeart/2005/8/layout/vList2"/>
    <dgm:cxn modelId="{EF766DD5-D5A2-4D76-8D8D-C6E66B61B254}" type="presParOf" srcId="{AEE8811D-096E-4B31-93C3-D92D76C330F1}" destId="{1D503299-3D7D-44C3-A308-4E9C77AE2EDF}" srcOrd="3" destOrd="0" presId="urn:microsoft.com/office/officeart/2005/8/layout/vList2"/>
    <dgm:cxn modelId="{BF56E261-9E6C-4B4A-9919-7C3C6771B38F}" type="presParOf" srcId="{AEE8811D-096E-4B31-93C3-D92D76C330F1}" destId="{86EF376D-E8AB-4661-A35C-15A96EE3949E}" srcOrd="4" destOrd="0" presId="urn:microsoft.com/office/officeart/2005/8/layout/vList2"/>
    <dgm:cxn modelId="{1EFED3F1-057D-4974-A4FF-A0A139B8EC4E}" type="presParOf" srcId="{AEE8811D-096E-4B31-93C3-D92D76C330F1}" destId="{BAE88100-E77F-4408-8A93-A21D9994E1AF}" srcOrd="5" destOrd="0" presId="urn:microsoft.com/office/officeart/2005/8/layout/vList2"/>
    <dgm:cxn modelId="{2C2899DC-AAB5-4A20-BB3B-279EE82C069A}" type="presParOf" srcId="{AEE8811D-096E-4B31-93C3-D92D76C330F1}" destId="{8DB25DC9-D635-4043-A30F-574D7C450D90}" srcOrd="6" destOrd="0" presId="urn:microsoft.com/office/officeart/2005/8/layout/vList2"/>
    <dgm:cxn modelId="{D9576359-1E65-4663-BDA0-DCD9EE5C4D01}" type="presParOf" srcId="{AEE8811D-096E-4B31-93C3-D92D76C330F1}" destId="{C0C7D883-940C-4707-A971-9600FEACC47A}" srcOrd="7" destOrd="0" presId="urn:microsoft.com/office/officeart/2005/8/layout/vList2"/>
    <dgm:cxn modelId="{F8B63EA2-1797-4FBD-9B6A-B1E962F7F638}" type="presParOf" srcId="{AEE8811D-096E-4B31-93C3-D92D76C330F1}" destId="{A0472E16-7B3A-40E9-A60A-E32CA8A3ADFA}" srcOrd="8" destOrd="0" presId="urn:microsoft.com/office/officeart/2005/8/layout/vList2"/>
    <dgm:cxn modelId="{2763E0F9-98B7-4CA8-9DC1-91FE4F21E701}" type="presParOf" srcId="{AEE8811D-096E-4B31-93C3-D92D76C330F1}" destId="{A2944832-54DD-4785-9EC4-8782C2C528AA}" srcOrd="9" destOrd="0" presId="urn:microsoft.com/office/officeart/2005/8/layout/vList2"/>
    <dgm:cxn modelId="{9413EE36-950F-4364-9BD2-54ECC9AE1FD7}" type="presParOf" srcId="{AEE8811D-096E-4B31-93C3-D92D76C330F1}" destId="{A5EB7559-C993-44CE-A469-284C40B25659}" srcOrd="10" destOrd="0" presId="urn:microsoft.com/office/officeart/2005/8/layout/vList2"/>
    <dgm:cxn modelId="{79F173DB-9D9A-45DB-AE29-15D09D374FCE}" type="presParOf" srcId="{AEE8811D-096E-4B31-93C3-D92D76C330F1}" destId="{40403ADC-7981-4C7D-959D-B141FCFF24BA}" srcOrd="11" destOrd="0" presId="urn:microsoft.com/office/officeart/2005/8/layout/vList2"/>
    <dgm:cxn modelId="{703EFE88-A6BA-4697-9310-DB2A21A89F54}" type="presParOf" srcId="{AEE8811D-096E-4B31-93C3-D92D76C330F1}" destId="{CA6A188C-480F-4B95-985F-CFFFA632D52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F2E79-5D05-448B-8737-B7A8CDF9D11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DD5153C4-6D5E-402C-97D8-6FA14185C953}">
      <dgm:prSet/>
      <dgm:spPr/>
      <dgm:t>
        <a:bodyPr/>
        <a:lstStyle/>
        <a:p>
          <a:pPr>
            <a:defRPr cap="all"/>
          </a:pPr>
          <a:r>
            <a:rPr lang="en-US" dirty="0"/>
            <a:t>Sort waste into different </a:t>
          </a:r>
          <a:r>
            <a:rPr lang="en-US" dirty="0" err="1"/>
            <a:t>colour</a:t>
          </a:r>
          <a:r>
            <a:rPr lang="en-US" dirty="0"/>
            <a:t> coding</a:t>
          </a:r>
        </a:p>
      </dgm:t>
    </dgm:pt>
    <dgm:pt modelId="{79C8DFF7-0B91-46D4-930F-1DBA3EC72C5E}" type="parTrans" cxnId="{4B5C42ED-4716-4DAE-B764-E88D42C55874}">
      <dgm:prSet/>
      <dgm:spPr/>
      <dgm:t>
        <a:bodyPr/>
        <a:lstStyle/>
        <a:p>
          <a:endParaRPr lang="en-US"/>
        </a:p>
      </dgm:t>
    </dgm:pt>
    <dgm:pt modelId="{3B7D2357-51A9-4BD2-B590-831D59C2A2C2}" type="sibTrans" cxnId="{4B5C42ED-4716-4DAE-B764-E88D42C55874}">
      <dgm:prSet/>
      <dgm:spPr/>
      <dgm:t>
        <a:bodyPr/>
        <a:lstStyle/>
        <a:p>
          <a:endParaRPr lang="en-US"/>
        </a:p>
      </dgm:t>
    </dgm:pt>
    <dgm:pt modelId="{B91F75A1-DE43-4F4B-A88C-760E549A5A12}">
      <dgm:prSet/>
      <dgm:spPr/>
      <dgm:t>
        <a:bodyPr/>
        <a:lstStyle/>
        <a:p>
          <a:pPr>
            <a:defRPr cap="all"/>
          </a:pPr>
          <a:r>
            <a:rPr lang="en-US"/>
            <a:t>Colour coding identifies type of waste</a:t>
          </a:r>
        </a:p>
      </dgm:t>
    </dgm:pt>
    <dgm:pt modelId="{79577A64-4FA5-46A2-84FF-5835F8C8D908}" type="parTrans" cxnId="{ECE1F730-D52D-4395-B251-1F4B3A982EB5}">
      <dgm:prSet/>
      <dgm:spPr/>
      <dgm:t>
        <a:bodyPr/>
        <a:lstStyle/>
        <a:p>
          <a:endParaRPr lang="en-US"/>
        </a:p>
      </dgm:t>
    </dgm:pt>
    <dgm:pt modelId="{24D85498-5906-43BB-B00C-61A52D305820}" type="sibTrans" cxnId="{ECE1F730-D52D-4395-B251-1F4B3A982EB5}">
      <dgm:prSet/>
      <dgm:spPr/>
      <dgm:t>
        <a:bodyPr/>
        <a:lstStyle/>
        <a:p>
          <a:endParaRPr lang="en-US"/>
        </a:p>
      </dgm:t>
    </dgm:pt>
    <dgm:pt modelId="{60DEFFC0-FC1F-4208-A75A-8E8743F57429}">
      <dgm:prSet/>
      <dgm:spPr/>
      <dgm:t>
        <a:bodyPr/>
        <a:lstStyle/>
        <a:p>
          <a:pPr>
            <a:defRPr cap="all"/>
          </a:pPr>
          <a:r>
            <a:rPr lang="en-US"/>
            <a:t>Identification enables safe handling, transportation and waste treatment</a:t>
          </a:r>
        </a:p>
      </dgm:t>
    </dgm:pt>
    <dgm:pt modelId="{6A6CFC21-37FC-4558-B4BA-5FCBA5CB10F6}" type="parTrans" cxnId="{F6118E1C-CB85-48CC-BE9D-A5BD87336519}">
      <dgm:prSet/>
      <dgm:spPr/>
      <dgm:t>
        <a:bodyPr/>
        <a:lstStyle/>
        <a:p>
          <a:endParaRPr lang="en-US"/>
        </a:p>
      </dgm:t>
    </dgm:pt>
    <dgm:pt modelId="{25586C91-561D-4612-AEB8-B371ACE4CD12}" type="sibTrans" cxnId="{F6118E1C-CB85-48CC-BE9D-A5BD87336519}">
      <dgm:prSet/>
      <dgm:spPr/>
      <dgm:t>
        <a:bodyPr/>
        <a:lstStyle/>
        <a:p>
          <a:endParaRPr lang="en-US"/>
        </a:p>
      </dgm:t>
    </dgm:pt>
    <dgm:pt modelId="{01834299-B140-49F2-A93D-37B24F45507C}" type="pres">
      <dgm:prSet presAssocID="{142F2E79-5D05-448B-8737-B7A8CDF9D11C}" presName="root" presStyleCnt="0">
        <dgm:presLayoutVars>
          <dgm:dir/>
          <dgm:resizeHandles val="exact"/>
        </dgm:presLayoutVars>
      </dgm:prSet>
      <dgm:spPr/>
    </dgm:pt>
    <dgm:pt modelId="{E2E56B58-604D-4BCD-94A6-3A5D361CFE9B}" type="pres">
      <dgm:prSet presAssocID="{DD5153C4-6D5E-402C-97D8-6FA14185C953}" presName="compNode" presStyleCnt="0"/>
      <dgm:spPr/>
    </dgm:pt>
    <dgm:pt modelId="{9CFF8025-0880-4A7B-83C7-B16529E923A0}" type="pres">
      <dgm:prSet presAssocID="{DD5153C4-6D5E-402C-97D8-6FA14185C95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F36D6DD-9AE7-41B2-922C-1CA5F7A3952A}" type="pres">
      <dgm:prSet presAssocID="{DD5153C4-6D5E-402C-97D8-6FA14185C9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32A499C8-432B-420F-94C8-2657ACDA630E}" type="pres">
      <dgm:prSet presAssocID="{DD5153C4-6D5E-402C-97D8-6FA14185C953}" presName="spaceRect" presStyleCnt="0"/>
      <dgm:spPr/>
    </dgm:pt>
    <dgm:pt modelId="{40C4629A-BCBF-4ECF-A522-D15CFB4C48B1}" type="pres">
      <dgm:prSet presAssocID="{DD5153C4-6D5E-402C-97D8-6FA14185C953}" presName="textRect" presStyleLbl="revTx" presStyleIdx="0" presStyleCnt="3">
        <dgm:presLayoutVars>
          <dgm:chMax val="1"/>
          <dgm:chPref val="1"/>
        </dgm:presLayoutVars>
      </dgm:prSet>
      <dgm:spPr/>
    </dgm:pt>
    <dgm:pt modelId="{84F10E46-C414-4425-B6BA-0F15568EBB73}" type="pres">
      <dgm:prSet presAssocID="{3B7D2357-51A9-4BD2-B590-831D59C2A2C2}" presName="sibTrans" presStyleCnt="0"/>
      <dgm:spPr/>
    </dgm:pt>
    <dgm:pt modelId="{CA486C4B-644A-44C7-8B34-013DCB2C6F1C}" type="pres">
      <dgm:prSet presAssocID="{B91F75A1-DE43-4F4B-A88C-760E549A5A12}" presName="compNode" presStyleCnt="0"/>
      <dgm:spPr/>
    </dgm:pt>
    <dgm:pt modelId="{4DDFE24C-96D6-4537-884C-5715ED89CF45}" type="pres">
      <dgm:prSet presAssocID="{B91F75A1-DE43-4F4B-A88C-760E549A5A1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8E639D3-1C76-4F3D-882C-2F32A8840E42}" type="pres">
      <dgm:prSet presAssocID="{B91F75A1-DE43-4F4B-A88C-760E549A5A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87BCF465-3563-45D8-8230-40EDE9A98532}" type="pres">
      <dgm:prSet presAssocID="{B91F75A1-DE43-4F4B-A88C-760E549A5A12}" presName="spaceRect" presStyleCnt="0"/>
      <dgm:spPr/>
    </dgm:pt>
    <dgm:pt modelId="{20CC060E-C539-470B-9019-5A95BC69B9D9}" type="pres">
      <dgm:prSet presAssocID="{B91F75A1-DE43-4F4B-A88C-760E549A5A12}" presName="textRect" presStyleLbl="revTx" presStyleIdx="1" presStyleCnt="3">
        <dgm:presLayoutVars>
          <dgm:chMax val="1"/>
          <dgm:chPref val="1"/>
        </dgm:presLayoutVars>
      </dgm:prSet>
      <dgm:spPr/>
    </dgm:pt>
    <dgm:pt modelId="{BDFEA5EC-426F-4E0F-B24A-41F7D98CC9B8}" type="pres">
      <dgm:prSet presAssocID="{24D85498-5906-43BB-B00C-61A52D305820}" presName="sibTrans" presStyleCnt="0"/>
      <dgm:spPr/>
    </dgm:pt>
    <dgm:pt modelId="{6D288968-B39E-45F7-8C01-3919B5687CF3}" type="pres">
      <dgm:prSet presAssocID="{60DEFFC0-FC1F-4208-A75A-8E8743F57429}" presName="compNode" presStyleCnt="0"/>
      <dgm:spPr/>
    </dgm:pt>
    <dgm:pt modelId="{3A0C19B7-D5D8-4DD1-AB66-2CA70FA595D6}" type="pres">
      <dgm:prSet presAssocID="{60DEFFC0-FC1F-4208-A75A-8E8743F5742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F097CE9-907B-407A-9762-41E0F4D46A5E}" type="pres">
      <dgm:prSet presAssocID="{60DEFFC0-FC1F-4208-A75A-8E8743F574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B3B35668-DA4C-488F-999E-1861BE98694A}" type="pres">
      <dgm:prSet presAssocID="{60DEFFC0-FC1F-4208-A75A-8E8743F57429}" presName="spaceRect" presStyleCnt="0"/>
      <dgm:spPr/>
    </dgm:pt>
    <dgm:pt modelId="{019286CB-B1B1-4FE6-8F9B-3D32999869CE}" type="pres">
      <dgm:prSet presAssocID="{60DEFFC0-FC1F-4208-A75A-8E8743F5742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6118E1C-CB85-48CC-BE9D-A5BD87336519}" srcId="{142F2E79-5D05-448B-8737-B7A8CDF9D11C}" destId="{60DEFFC0-FC1F-4208-A75A-8E8743F57429}" srcOrd="2" destOrd="0" parTransId="{6A6CFC21-37FC-4558-B4BA-5FCBA5CB10F6}" sibTransId="{25586C91-561D-4612-AEB8-B371ACE4CD12}"/>
    <dgm:cxn modelId="{C110A42E-2691-4D76-90BE-0F9BC0939EA6}" type="presOf" srcId="{60DEFFC0-FC1F-4208-A75A-8E8743F57429}" destId="{019286CB-B1B1-4FE6-8F9B-3D32999869CE}" srcOrd="0" destOrd="0" presId="urn:microsoft.com/office/officeart/2018/5/layout/IconLeafLabelList"/>
    <dgm:cxn modelId="{ECE1F730-D52D-4395-B251-1F4B3A982EB5}" srcId="{142F2E79-5D05-448B-8737-B7A8CDF9D11C}" destId="{B91F75A1-DE43-4F4B-A88C-760E549A5A12}" srcOrd="1" destOrd="0" parTransId="{79577A64-4FA5-46A2-84FF-5835F8C8D908}" sibTransId="{24D85498-5906-43BB-B00C-61A52D305820}"/>
    <dgm:cxn modelId="{88448391-C838-48A2-9F0A-60523EFABC76}" type="presOf" srcId="{142F2E79-5D05-448B-8737-B7A8CDF9D11C}" destId="{01834299-B140-49F2-A93D-37B24F45507C}" srcOrd="0" destOrd="0" presId="urn:microsoft.com/office/officeart/2018/5/layout/IconLeafLabelList"/>
    <dgm:cxn modelId="{159EE4B7-514B-4FA8-BFE9-676DE3CAB080}" type="presOf" srcId="{DD5153C4-6D5E-402C-97D8-6FA14185C953}" destId="{40C4629A-BCBF-4ECF-A522-D15CFB4C48B1}" srcOrd="0" destOrd="0" presId="urn:microsoft.com/office/officeart/2018/5/layout/IconLeafLabelList"/>
    <dgm:cxn modelId="{F16354C3-4C7F-4CC2-9FAE-95703BD6B46D}" type="presOf" srcId="{B91F75A1-DE43-4F4B-A88C-760E549A5A12}" destId="{20CC060E-C539-470B-9019-5A95BC69B9D9}" srcOrd="0" destOrd="0" presId="urn:microsoft.com/office/officeart/2018/5/layout/IconLeafLabelList"/>
    <dgm:cxn modelId="{4B5C42ED-4716-4DAE-B764-E88D42C55874}" srcId="{142F2E79-5D05-448B-8737-B7A8CDF9D11C}" destId="{DD5153C4-6D5E-402C-97D8-6FA14185C953}" srcOrd="0" destOrd="0" parTransId="{79C8DFF7-0B91-46D4-930F-1DBA3EC72C5E}" sibTransId="{3B7D2357-51A9-4BD2-B590-831D59C2A2C2}"/>
    <dgm:cxn modelId="{BDE7C487-DF40-4D4A-AD24-3CF3A5C7FE08}" type="presParOf" srcId="{01834299-B140-49F2-A93D-37B24F45507C}" destId="{E2E56B58-604D-4BCD-94A6-3A5D361CFE9B}" srcOrd="0" destOrd="0" presId="urn:microsoft.com/office/officeart/2018/5/layout/IconLeafLabelList"/>
    <dgm:cxn modelId="{37DF62F3-113C-45C7-880D-F71258292597}" type="presParOf" srcId="{E2E56B58-604D-4BCD-94A6-3A5D361CFE9B}" destId="{9CFF8025-0880-4A7B-83C7-B16529E923A0}" srcOrd="0" destOrd="0" presId="urn:microsoft.com/office/officeart/2018/5/layout/IconLeafLabelList"/>
    <dgm:cxn modelId="{25AAFFE9-8D88-4736-A047-38454AEA537F}" type="presParOf" srcId="{E2E56B58-604D-4BCD-94A6-3A5D361CFE9B}" destId="{CF36D6DD-9AE7-41B2-922C-1CA5F7A3952A}" srcOrd="1" destOrd="0" presId="urn:microsoft.com/office/officeart/2018/5/layout/IconLeafLabelList"/>
    <dgm:cxn modelId="{AC865546-5CDF-4049-8C2B-F332B185B64D}" type="presParOf" srcId="{E2E56B58-604D-4BCD-94A6-3A5D361CFE9B}" destId="{32A499C8-432B-420F-94C8-2657ACDA630E}" srcOrd="2" destOrd="0" presId="urn:microsoft.com/office/officeart/2018/5/layout/IconLeafLabelList"/>
    <dgm:cxn modelId="{BDF44F40-AB63-4DE6-B6A0-E0AFCF7B5BFE}" type="presParOf" srcId="{E2E56B58-604D-4BCD-94A6-3A5D361CFE9B}" destId="{40C4629A-BCBF-4ECF-A522-D15CFB4C48B1}" srcOrd="3" destOrd="0" presId="urn:microsoft.com/office/officeart/2018/5/layout/IconLeafLabelList"/>
    <dgm:cxn modelId="{5B7FC4C1-693A-4FC8-BE34-B8BAD0D13B77}" type="presParOf" srcId="{01834299-B140-49F2-A93D-37B24F45507C}" destId="{84F10E46-C414-4425-B6BA-0F15568EBB73}" srcOrd="1" destOrd="0" presId="urn:microsoft.com/office/officeart/2018/5/layout/IconLeafLabelList"/>
    <dgm:cxn modelId="{74CD0366-FA7A-4541-A2EC-3962D29A28A6}" type="presParOf" srcId="{01834299-B140-49F2-A93D-37B24F45507C}" destId="{CA486C4B-644A-44C7-8B34-013DCB2C6F1C}" srcOrd="2" destOrd="0" presId="urn:microsoft.com/office/officeart/2018/5/layout/IconLeafLabelList"/>
    <dgm:cxn modelId="{4DA07D37-731E-490C-B1C7-ED8046FE75E9}" type="presParOf" srcId="{CA486C4B-644A-44C7-8B34-013DCB2C6F1C}" destId="{4DDFE24C-96D6-4537-884C-5715ED89CF45}" srcOrd="0" destOrd="0" presId="urn:microsoft.com/office/officeart/2018/5/layout/IconLeafLabelList"/>
    <dgm:cxn modelId="{CC8684EC-8547-4132-960D-7DBDED4E6DD3}" type="presParOf" srcId="{CA486C4B-644A-44C7-8B34-013DCB2C6F1C}" destId="{28E639D3-1C76-4F3D-882C-2F32A8840E42}" srcOrd="1" destOrd="0" presId="urn:microsoft.com/office/officeart/2018/5/layout/IconLeafLabelList"/>
    <dgm:cxn modelId="{E2E542E5-6360-4092-8141-7987FACB1038}" type="presParOf" srcId="{CA486C4B-644A-44C7-8B34-013DCB2C6F1C}" destId="{87BCF465-3563-45D8-8230-40EDE9A98532}" srcOrd="2" destOrd="0" presId="urn:microsoft.com/office/officeart/2018/5/layout/IconLeafLabelList"/>
    <dgm:cxn modelId="{72D4A04C-6E52-4F6B-81FC-5832AA9CCB60}" type="presParOf" srcId="{CA486C4B-644A-44C7-8B34-013DCB2C6F1C}" destId="{20CC060E-C539-470B-9019-5A95BC69B9D9}" srcOrd="3" destOrd="0" presId="urn:microsoft.com/office/officeart/2018/5/layout/IconLeafLabelList"/>
    <dgm:cxn modelId="{5EFCE7B9-5AA2-4705-9F69-3D8AB59B90EF}" type="presParOf" srcId="{01834299-B140-49F2-A93D-37B24F45507C}" destId="{BDFEA5EC-426F-4E0F-B24A-41F7D98CC9B8}" srcOrd="3" destOrd="0" presId="urn:microsoft.com/office/officeart/2018/5/layout/IconLeafLabelList"/>
    <dgm:cxn modelId="{AC5F5743-E331-44C8-BB77-4C8247C7C1C7}" type="presParOf" srcId="{01834299-B140-49F2-A93D-37B24F45507C}" destId="{6D288968-B39E-45F7-8C01-3919B5687CF3}" srcOrd="4" destOrd="0" presId="urn:microsoft.com/office/officeart/2018/5/layout/IconLeafLabelList"/>
    <dgm:cxn modelId="{ADC897C0-ABFC-4B0A-97E9-E9C0F517C76D}" type="presParOf" srcId="{6D288968-B39E-45F7-8C01-3919B5687CF3}" destId="{3A0C19B7-D5D8-4DD1-AB66-2CA70FA595D6}" srcOrd="0" destOrd="0" presId="urn:microsoft.com/office/officeart/2018/5/layout/IconLeafLabelList"/>
    <dgm:cxn modelId="{C72E1233-F139-4209-AD73-005D2BD4FDA6}" type="presParOf" srcId="{6D288968-B39E-45F7-8C01-3919B5687CF3}" destId="{FF097CE9-907B-407A-9762-41E0F4D46A5E}" srcOrd="1" destOrd="0" presId="urn:microsoft.com/office/officeart/2018/5/layout/IconLeafLabelList"/>
    <dgm:cxn modelId="{96D50DA1-9052-49D0-BF92-EA20B8CB2DDC}" type="presParOf" srcId="{6D288968-B39E-45F7-8C01-3919B5687CF3}" destId="{B3B35668-DA4C-488F-999E-1861BE98694A}" srcOrd="2" destOrd="0" presId="urn:microsoft.com/office/officeart/2018/5/layout/IconLeafLabelList"/>
    <dgm:cxn modelId="{BC391DC8-2967-44DD-9E25-6489E98E21A5}" type="presParOf" srcId="{6D288968-B39E-45F7-8C01-3919B5687CF3}" destId="{019286CB-B1B1-4FE6-8F9B-3D32999869C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7F39E2-7139-4695-9BC5-BFF9EB69F2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23293B-9C82-401B-B724-6905EABB6136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links between packing, collection, storage and transportation of waste from every area of the facility </a:t>
          </a:r>
        </a:p>
      </dgm:t>
    </dgm:pt>
    <dgm:pt modelId="{4558B262-6FA3-4635-856D-698719D725E4}" type="parTrans" cxnId="{5B316DFD-71BF-4798-802E-E0C43F107EFB}">
      <dgm:prSet/>
      <dgm:spPr/>
      <dgm:t>
        <a:bodyPr/>
        <a:lstStyle/>
        <a:p>
          <a:endParaRPr lang="en-US"/>
        </a:p>
      </dgm:t>
    </dgm:pt>
    <dgm:pt modelId="{D6AABACF-9658-4C48-A823-CD617ECF5B89}" type="sibTrans" cxnId="{5B316DFD-71BF-4798-802E-E0C43F107EFB}">
      <dgm:prSet/>
      <dgm:spPr/>
      <dgm:t>
        <a:bodyPr/>
        <a:lstStyle/>
        <a:p>
          <a:endParaRPr lang="en-US"/>
        </a:p>
      </dgm:t>
    </dgm:pt>
    <dgm:pt modelId="{A5B2EA66-1353-42CC-A4F5-7F9AD5D2FD61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Designated individual. </a:t>
          </a:r>
        </a:p>
        <a:p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PPE must be worn</a:t>
          </a:r>
        </a:p>
        <a:p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HH</a:t>
          </a:r>
        </a:p>
      </dgm:t>
    </dgm:pt>
    <dgm:pt modelId="{F0749B9C-A447-4950-B926-5D37C2AD84E7}" type="parTrans" cxnId="{4EF9DB62-BE24-4B58-A403-91BD0B4A6D75}">
      <dgm:prSet/>
      <dgm:spPr/>
      <dgm:t>
        <a:bodyPr/>
        <a:lstStyle/>
        <a:p>
          <a:endParaRPr lang="en-US"/>
        </a:p>
      </dgm:t>
    </dgm:pt>
    <dgm:pt modelId="{05865129-9CC3-4C94-9411-7FC6A8AAF150}" type="sibTrans" cxnId="{4EF9DB62-BE24-4B58-A403-91BD0B4A6D75}">
      <dgm:prSet/>
      <dgm:spPr/>
      <dgm:t>
        <a:bodyPr/>
        <a:lstStyle/>
        <a:p>
          <a:endParaRPr lang="en-US"/>
        </a:p>
      </dgm:t>
    </dgm:pt>
    <dgm:pt modelId="{B24AFD17-B299-48DE-B692-AD9676CA732D}" type="pres">
      <dgm:prSet presAssocID="{307F39E2-7139-4695-9BC5-BFF9EB69F2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5D6B85-39B9-4BC5-BFD7-F38CF36FEB16}" type="pres">
      <dgm:prSet presAssocID="{EE23293B-9C82-401B-B724-6905EABB6136}" presName="hierRoot1" presStyleCnt="0"/>
      <dgm:spPr/>
    </dgm:pt>
    <dgm:pt modelId="{00973607-03FF-4D25-A6A0-BF101FED6054}" type="pres">
      <dgm:prSet presAssocID="{EE23293B-9C82-401B-B724-6905EABB6136}" presName="composite" presStyleCnt="0"/>
      <dgm:spPr/>
    </dgm:pt>
    <dgm:pt modelId="{234E8E34-5061-4E92-BF03-8673081B888D}" type="pres">
      <dgm:prSet presAssocID="{EE23293B-9C82-401B-B724-6905EABB6136}" presName="background" presStyleLbl="node0" presStyleIdx="0" presStyleCnt="2"/>
      <dgm:spPr/>
    </dgm:pt>
    <dgm:pt modelId="{A6BA1362-E56F-42AA-B7A2-DDCC5E32C11C}" type="pres">
      <dgm:prSet presAssocID="{EE23293B-9C82-401B-B724-6905EABB6136}" presName="text" presStyleLbl="fgAcc0" presStyleIdx="0" presStyleCnt="2">
        <dgm:presLayoutVars>
          <dgm:chPref val="3"/>
        </dgm:presLayoutVars>
      </dgm:prSet>
      <dgm:spPr/>
    </dgm:pt>
    <dgm:pt modelId="{5B9E92E0-2DC5-4B2C-AE0E-F3D5ABD45E05}" type="pres">
      <dgm:prSet presAssocID="{EE23293B-9C82-401B-B724-6905EABB6136}" presName="hierChild2" presStyleCnt="0"/>
      <dgm:spPr/>
    </dgm:pt>
    <dgm:pt modelId="{662E9DA0-F5C7-41C0-8550-9A0BB6BB5CC2}" type="pres">
      <dgm:prSet presAssocID="{A5B2EA66-1353-42CC-A4F5-7F9AD5D2FD61}" presName="hierRoot1" presStyleCnt="0"/>
      <dgm:spPr/>
    </dgm:pt>
    <dgm:pt modelId="{CE851C31-B917-4261-AD9C-CA832A486C7C}" type="pres">
      <dgm:prSet presAssocID="{A5B2EA66-1353-42CC-A4F5-7F9AD5D2FD61}" presName="composite" presStyleCnt="0"/>
      <dgm:spPr/>
    </dgm:pt>
    <dgm:pt modelId="{9A1BD200-7B81-47A5-A579-50FF79AD51B3}" type="pres">
      <dgm:prSet presAssocID="{A5B2EA66-1353-42CC-A4F5-7F9AD5D2FD61}" presName="background" presStyleLbl="node0" presStyleIdx="1" presStyleCnt="2"/>
      <dgm:spPr/>
    </dgm:pt>
    <dgm:pt modelId="{F3B70624-BE81-4068-883F-C58EF93EE964}" type="pres">
      <dgm:prSet presAssocID="{A5B2EA66-1353-42CC-A4F5-7F9AD5D2FD61}" presName="text" presStyleLbl="fgAcc0" presStyleIdx="1" presStyleCnt="2" custLinFactNeighborX="29" custLinFactNeighborY="1776">
        <dgm:presLayoutVars>
          <dgm:chPref val="3"/>
        </dgm:presLayoutVars>
      </dgm:prSet>
      <dgm:spPr/>
    </dgm:pt>
    <dgm:pt modelId="{443591AD-3E6B-4EC4-AE8A-C7E645C076FD}" type="pres">
      <dgm:prSet presAssocID="{A5B2EA66-1353-42CC-A4F5-7F9AD5D2FD61}" presName="hierChild2" presStyleCnt="0"/>
      <dgm:spPr/>
    </dgm:pt>
  </dgm:ptLst>
  <dgm:cxnLst>
    <dgm:cxn modelId="{76D36F29-2256-4711-85D9-8DE794A7D008}" type="presOf" srcId="{EE23293B-9C82-401B-B724-6905EABB6136}" destId="{A6BA1362-E56F-42AA-B7A2-DDCC5E32C11C}" srcOrd="0" destOrd="0" presId="urn:microsoft.com/office/officeart/2005/8/layout/hierarchy1"/>
    <dgm:cxn modelId="{4EF9DB62-BE24-4B58-A403-91BD0B4A6D75}" srcId="{307F39E2-7139-4695-9BC5-BFF9EB69F2D1}" destId="{A5B2EA66-1353-42CC-A4F5-7F9AD5D2FD61}" srcOrd="1" destOrd="0" parTransId="{F0749B9C-A447-4950-B926-5D37C2AD84E7}" sibTransId="{05865129-9CC3-4C94-9411-7FC6A8AAF150}"/>
    <dgm:cxn modelId="{162905A7-409B-4761-A571-8C58D1AF36CC}" type="presOf" srcId="{307F39E2-7139-4695-9BC5-BFF9EB69F2D1}" destId="{B24AFD17-B299-48DE-B692-AD9676CA732D}" srcOrd="0" destOrd="0" presId="urn:microsoft.com/office/officeart/2005/8/layout/hierarchy1"/>
    <dgm:cxn modelId="{CC5DC4F4-EA5F-48A5-A300-BBB9201F59DB}" type="presOf" srcId="{A5B2EA66-1353-42CC-A4F5-7F9AD5D2FD61}" destId="{F3B70624-BE81-4068-883F-C58EF93EE964}" srcOrd="0" destOrd="0" presId="urn:microsoft.com/office/officeart/2005/8/layout/hierarchy1"/>
    <dgm:cxn modelId="{5B316DFD-71BF-4798-802E-E0C43F107EFB}" srcId="{307F39E2-7139-4695-9BC5-BFF9EB69F2D1}" destId="{EE23293B-9C82-401B-B724-6905EABB6136}" srcOrd="0" destOrd="0" parTransId="{4558B262-6FA3-4635-856D-698719D725E4}" sibTransId="{D6AABACF-9658-4C48-A823-CD617ECF5B89}"/>
    <dgm:cxn modelId="{B4FD5439-B50B-451A-BD72-75799C88F11D}" type="presParOf" srcId="{B24AFD17-B299-48DE-B692-AD9676CA732D}" destId="{B35D6B85-39B9-4BC5-BFD7-F38CF36FEB16}" srcOrd="0" destOrd="0" presId="urn:microsoft.com/office/officeart/2005/8/layout/hierarchy1"/>
    <dgm:cxn modelId="{C7177E64-C179-4628-9FDC-99B7FF71AC67}" type="presParOf" srcId="{B35D6B85-39B9-4BC5-BFD7-F38CF36FEB16}" destId="{00973607-03FF-4D25-A6A0-BF101FED6054}" srcOrd="0" destOrd="0" presId="urn:microsoft.com/office/officeart/2005/8/layout/hierarchy1"/>
    <dgm:cxn modelId="{1F32DBE8-52F0-49EE-A120-21FF3D041CDD}" type="presParOf" srcId="{00973607-03FF-4D25-A6A0-BF101FED6054}" destId="{234E8E34-5061-4E92-BF03-8673081B888D}" srcOrd="0" destOrd="0" presId="urn:microsoft.com/office/officeart/2005/8/layout/hierarchy1"/>
    <dgm:cxn modelId="{EB610B50-DB5F-498D-9E2F-363DC6419B4A}" type="presParOf" srcId="{00973607-03FF-4D25-A6A0-BF101FED6054}" destId="{A6BA1362-E56F-42AA-B7A2-DDCC5E32C11C}" srcOrd="1" destOrd="0" presId="urn:microsoft.com/office/officeart/2005/8/layout/hierarchy1"/>
    <dgm:cxn modelId="{5B41E476-F48B-43CA-B5C5-3E97C43EE466}" type="presParOf" srcId="{B35D6B85-39B9-4BC5-BFD7-F38CF36FEB16}" destId="{5B9E92E0-2DC5-4B2C-AE0E-F3D5ABD45E05}" srcOrd="1" destOrd="0" presId="urn:microsoft.com/office/officeart/2005/8/layout/hierarchy1"/>
    <dgm:cxn modelId="{73008CF5-033B-4281-9511-FC6B080F8C6E}" type="presParOf" srcId="{B24AFD17-B299-48DE-B692-AD9676CA732D}" destId="{662E9DA0-F5C7-41C0-8550-9A0BB6BB5CC2}" srcOrd="1" destOrd="0" presId="urn:microsoft.com/office/officeart/2005/8/layout/hierarchy1"/>
    <dgm:cxn modelId="{61FAE196-11C6-4E7F-B391-F5880AA7B477}" type="presParOf" srcId="{662E9DA0-F5C7-41C0-8550-9A0BB6BB5CC2}" destId="{CE851C31-B917-4261-AD9C-CA832A486C7C}" srcOrd="0" destOrd="0" presId="urn:microsoft.com/office/officeart/2005/8/layout/hierarchy1"/>
    <dgm:cxn modelId="{413C6C26-B4B0-4B81-8795-D39129E31C7E}" type="presParOf" srcId="{CE851C31-B917-4261-AD9C-CA832A486C7C}" destId="{9A1BD200-7B81-47A5-A579-50FF79AD51B3}" srcOrd="0" destOrd="0" presId="urn:microsoft.com/office/officeart/2005/8/layout/hierarchy1"/>
    <dgm:cxn modelId="{2245012F-4776-4359-8D22-BAA5889FA09F}" type="presParOf" srcId="{CE851C31-B917-4261-AD9C-CA832A486C7C}" destId="{F3B70624-BE81-4068-883F-C58EF93EE964}" srcOrd="1" destOrd="0" presId="urn:microsoft.com/office/officeart/2005/8/layout/hierarchy1"/>
    <dgm:cxn modelId="{55E70825-C659-451B-A660-43D3530CDAC9}" type="presParOf" srcId="{662E9DA0-F5C7-41C0-8550-9A0BB6BB5CC2}" destId="{443591AD-3E6B-4EC4-AE8A-C7E645C076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E351AD-BD7C-431B-950E-232734906E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F1E90-BBC8-4FAE-8B3D-3FF43FD153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Waste is to be stored in a waste room or designated area</a:t>
          </a:r>
        </a:p>
      </dgm:t>
    </dgm:pt>
    <dgm:pt modelId="{1BE6F286-96F7-49F9-AF14-E78334FCB32E}" type="parTrans" cxnId="{E796B8E5-E071-4B68-9D00-1B60F1A851E0}">
      <dgm:prSet/>
      <dgm:spPr/>
      <dgm:t>
        <a:bodyPr/>
        <a:lstStyle/>
        <a:p>
          <a:endParaRPr lang="en-US"/>
        </a:p>
      </dgm:t>
    </dgm:pt>
    <dgm:pt modelId="{0A7022A1-B521-4A54-8690-191C48E54A64}" type="sibTrans" cxnId="{E796B8E5-E071-4B68-9D00-1B60F1A851E0}">
      <dgm:prSet/>
      <dgm:spPr/>
      <dgm:t>
        <a:bodyPr/>
        <a:lstStyle/>
        <a:p>
          <a:endParaRPr lang="en-US"/>
        </a:p>
      </dgm:t>
    </dgm:pt>
    <dgm:pt modelId="{E1FD8890-0329-46CA-8027-8BCB48B4F0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area should be:</a:t>
          </a:r>
        </a:p>
      </dgm:t>
    </dgm:pt>
    <dgm:pt modelId="{073E1A99-1F21-4052-A12E-4DBC126751C3}" type="parTrans" cxnId="{1F1AFDD0-4B87-4E21-B74E-4CAB7F99C55F}">
      <dgm:prSet/>
      <dgm:spPr/>
      <dgm:t>
        <a:bodyPr/>
        <a:lstStyle/>
        <a:p>
          <a:endParaRPr lang="en-US"/>
        </a:p>
      </dgm:t>
    </dgm:pt>
    <dgm:pt modelId="{B4B47E92-C133-41C0-B66B-AB5E978204E4}" type="sibTrans" cxnId="{1F1AFDD0-4B87-4E21-B74E-4CAB7F99C55F}">
      <dgm:prSet/>
      <dgm:spPr/>
      <dgm:t>
        <a:bodyPr/>
        <a:lstStyle/>
        <a:p>
          <a:endParaRPr lang="en-US"/>
        </a:p>
      </dgm:t>
    </dgm:pt>
    <dgm:pt modelId="{87B114AA-710A-45AC-A218-796FDBF79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Signposted with storage contents (general, biohazard cytotoxic symbol)</a:t>
          </a:r>
        </a:p>
      </dgm:t>
    </dgm:pt>
    <dgm:pt modelId="{B0513D34-84A0-4D6D-BA12-EBD6C45FB586}" type="parTrans" cxnId="{37E14E80-0FE3-4F23-967D-1FE593E5C675}">
      <dgm:prSet/>
      <dgm:spPr/>
      <dgm:t>
        <a:bodyPr/>
        <a:lstStyle/>
        <a:p>
          <a:endParaRPr lang="en-US"/>
        </a:p>
      </dgm:t>
    </dgm:pt>
    <dgm:pt modelId="{CB4BB7A3-4574-4554-844E-2D9FF43BC9EC}" type="sibTrans" cxnId="{37E14E80-0FE3-4F23-967D-1FE593E5C675}">
      <dgm:prSet/>
      <dgm:spPr/>
      <dgm:t>
        <a:bodyPr/>
        <a:lstStyle/>
        <a:p>
          <a:endParaRPr lang="en-US"/>
        </a:p>
      </dgm:t>
    </dgm:pt>
    <dgm:pt modelId="{6EBA73AF-2297-43E8-86DD-F8CF67B1B1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Secure and not visible or accessible to the public</a:t>
          </a:r>
        </a:p>
      </dgm:t>
    </dgm:pt>
    <dgm:pt modelId="{03AC35F9-F9BC-47C5-B058-1AF4E4DF260F}" type="parTrans" cxnId="{F638025D-D3D4-4497-BDFC-40078C9D5A7F}">
      <dgm:prSet/>
      <dgm:spPr/>
      <dgm:t>
        <a:bodyPr/>
        <a:lstStyle/>
        <a:p>
          <a:endParaRPr lang="en-US"/>
        </a:p>
      </dgm:t>
    </dgm:pt>
    <dgm:pt modelId="{DE7B7ED8-BDD1-4318-8E98-32213BDB205E}" type="sibTrans" cxnId="{F638025D-D3D4-4497-BDFC-40078C9D5A7F}">
      <dgm:prSet/>
      <dgm:spPr/>
      <dgm:t>
        <a:bodyPr/>
        <a:lstStyle/>
        <a:p>
          <a:endParaRPr lang="en-US"/>
        </a:p>
      </dgm:t>
    </dgm:pt>
    <dgm:pt modelId="{16C2ED4A-A2D0-4E12-BE1D-C0CCD6A941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Restricted to authorized persons only</a:t>
          </a:r>
        </a:p>
      </dgm:t>
    </dgm:pt>
    <dgm:pt modelId="{A304E5D6-1EB8-44B0-B8ED-5F36F76EAC42}" type="parTrans" cxnId="{7AE39DBC-7843-44D8-94C3-E9B6D0479DD3}">
      <dgm:prSet/>
      <dgm:spPr/>
      <dgm:t>
        <a:bodyPr/>
        <a:lstStyle/>
        <a:p>
          <a:endParaRPr lang="en-US"/>
        </a:p>
      </dgm:t>
    </dgm:pt>
    <dgm:pt modelId="{A444A647-22FE-4019-9491-4FC7A748C197}" type="sibTrans" cxnId="{7AE39DBC-7843-44D8-94C3-E9B6D0479DD3}">
      <dgm:prSet/>
      <dgm:spPr/>
      <dgm:t>
        <a:bodyPr/>
        <a:lstStyle/>
        <a:p>
          <a:endParaRPr lang="en-US"/>
        </a:p>
      </dgm:t>
    </dgm:pt>
    <dgm:pt modelId="{D0E14FA4-1106-449D-A758-94D26483F5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Weatherproof (i.e. roof above storage and side walls)</a:t>
          </a:r>
        </a:p>
      </dgm:t>
    </dgm:pt>
    <dgm:pt modelId="{24805ADA-A5C6-492D-8FCB-13DA623FB3CB}" type="parTrans" cxnId="{0F6EC795-2893-47C6-96CB-4DC6565611A8}">
      <dgm:prSet/>
      <dgm:spPr/>
      <dgm:t>
        <a:bodyPr/>
        <a:lstStyle/>
        <a:p>
          <a:endParaRPr lang="en-US"/>
        </a:p>
      </dgm:t>
    </dgm:pt>
    <dgm:pt modelId="{ECF9C776-9581-4FED-BD02-A8D16BFFD51A}" type="sibTrans" cxnId="{0F6EC795-2893-47C6-96CB-4DC6565611A8}">
      <dgm:prSet/>
      <dgm:spPr/>
      <dgm:t>
        <a:bodyPr/>
        <a:lstStyle/>
        <a:p>
          <a:endParaRPr lang="en-US"/>
        </a:p>
      </dgm:t>
    </dgm:pt>
    <dgm:pt modelId="{372CC1F2-B6F4-477A-9143-2DE63E9505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Spill kits must be available and contain all items necessary to clean up spills</a:t>
          </a:r>
        </a:p>
      </dgm:t>
    </dgm:pt>
    <dgm:pt modelId="{1D30A57A-3A71-4424-9384-A5BD5F9F63B0}" type="parTrans" cxnId="{060B3C78-60E0-4235-8F19-46B56DA04FA8}">
      <dgm:prSet/>
      <dgm:spPr/>
      <dgm:t>
        <a:bodyPr/>
        <a:lstStyle/>
        <a:p>
          <a:endParaRPr lang="en-US"/>
        </a:p>
      </dgm:t>
    </dgm:pt>
    <dgm:pt modelId="{DD11B35F-5DB3-46D9-A969-29B73B32C8AD}" type="sibTrans" cxnId="{060B3C78-60E0-4235-8F19-46B56DA04FA8}">
      <dgm:prSet/>
      <dgm:spPr/>
      <dgm:t>
        <a:bodyPr/>
        <a:lstStyle/>
        <a:p>
          <a:endParaRPr lang="en-US"/>
        </a:p>
      </dgm:t>
    </dgm:pt>
    <dgm:pt modelId="{EB0803B4-0490-40AC-934D-A39B5291209C}" type="pres">
      <dgm:prSet presAssocID="{7FE351AD-BD7C-431B-950E-232734906EF7}" presName="root" presStyleCnt="0">
        <dgm:presLayoutVars>
          <dgm:dir/>
          <dgm:resizeHandles val="exact"/>
        </dgm:presLayoutVars>
      </dgm:prSet>
      <dgm:spPr/>
    </dgm:pt>
    <dgm:pt modelId="{3D29AB33-DD2D-44DF-B1C0-3E04EC0077CE}" type="pres">
      <dgm:prSet presAssocID="{490F1E90-BBC8-4FAE-8B3D-3FF43FD153A5}" presName="compNode" presStyleCnt="0"/>
      <dgm:spPr/>
    </dgm:pt>
    <dgm:pt modelId="{38ED5B7F-87D0-43C2-A7AE-222E25BD7EEB}" type="pres">
      <dgm:prSet presAssocID="{490F1E90-BBC8-4FAE-8B3D-3FF43FD153A5}" presName="bgRect" presStyleLbl="bgShp" presStyleIdx="0" presStyleCnt="3"/>
      <dgm:spPr/>
    </dgm:pt>
    <dgm:pt modelId="{71FD367C-9AE1-4BFA-B9B0-3F9C29AA571E}" type="pres">
      <dgm:prSet presAssocID="{490F1E90-BBC8-4FAE-8B3D-3FF43FD153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295938CF-48B4-4ACB-889D-BBD7170178EA}" type="pres">
      <dgm:prSet presAssocID="{490F1E90-BBC8-4FAE-8B3D-3FF43FD153A5}" presName="spaceRect" presStyleCnt="0"/>
      <dgm:spPr/>
    </dgm:pt>
    <dgm:pt modelId="{FAB68D6A-BFB8-4EE3-9756-F59F8C979C76}" type="pres">
      <dgm:prSet presAssocID="{490F1E90-BBC8-4FAE-8B3D-3FF43FD153A5}" presName="parTx" presStyleLbl="revTx" presStyleIdx="0" presStyleCnt="4">
        <dgm:presLayoutVars>
          <dgm:chMax val="0"/>
          <dgm:chPref val="0"/>
        </dgm:presLayoutVars>
      </dgm:prSet>
      <dgm:spPr/>
    </dgm:pt>
    <dgm:pt modelId="{B303391E-054F-4190-ADC1-99BFB77B3C26}" type="pres">
      <dgm:prSet presAssocID="{0A7022A1-B521-4A54-8690-191C48E54A64}" presName="sibTrans" presStyleCnt="0"/>
      <dgm:spPr/>
    </dgm:pt>
    <dgm:pt modelId="{CA0EEF32-EC20-409A-9FE7-FC52AA12EA88}" type="pres">
      <dgm:prSet presAssocID="{E1FD8890-0329-46CA-8027-8BCB48B4F0DB}" presName="compNode" presStyleCnt="0"/>
      <dgm:spPr/>
    </dgm:pt>
    <dgm:pt modelId="{E54ED944-9838-4CB2-906B-762EAA8697A5}" type="pres">
      <dgm:prSet presAssocID="{E1FD8890-0329-46CA-8027-8BCB48B4F0DB}" presName="bgRect" presStyleLbl="bgShp" presStyleIdx="1" presStyleCnt="3"/>
      <dgm:spPr/>
    </dgm:pt>
    <dgm:pt modelId="{59B4AA6F-5D25-44AC-86D4-EF0E0BB7E2DA}" type="pres">
      <dgm:prSet presAssocID="{E1FD8890-0329-46CA-8027-8BCB48B4F0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E962275B-5371-42C3-9D73-1812FFB9EA73}" type="pres">
      <dgm:prSet presAssocID="{E1FD8890-0329-46CA-8027-8BCB48B4F0DB}" presName="spaceRect" presStyleCnt="0"/>
      <dgm:spPr/>
    </dgm:pt>
    <dgm:pt modelId="{13E883B3-B661-4B04-A94F-791C874D34B6}" type="pres">
      <dgm:prSet presAssocID="{E1FD8890-0329-46CA-8027-8BCB48B4F0DB}" presName="parTx" presStyleLbl="revTx" presStyleIdx="1" presStyleCnt="4">
        <dgm:presLayoutVars>
          <dgm:chMax val="0"/>
          <dgm:chPref val="0"/>
        </dgm:presLayoutVars>
      </dgm:prSet>
      <dgm:spPr/>
    </dgm:pt>
    <dgm:pt modelId="{48657A0B-26FE-42E9-AEBD-35C992BDF786}" type="pres">
      <dgm:prSet presAssocID="{E1FD8890-0329-46CA-8027-8BCB48B4F0DB}" presName="desTx" presStyleLbl="revTx" presStyleIdx="2" presStyleCnt="4">
        <dgm:presLayoutVars/>
      </dgm:prSet>
      <dgm:spPr/>
    </dgm:pt>
    <dgm:pt modelId="{469ECB70-2738-4253-892A-CBB79A0DBBBF}" type="pres">
      <dgm:prSet presAssocID="{B4B47E92-C133-41C0-B66B-AB5E978204E4}" presName="sibTrans" presStyleCnt="0"/>
      <dgm:spPr/>
    </dgm:pt>
    <dgm:pt modelId="{38D05A5D-B8E2-4916-9A15-81CF2FF3EBFA}" type="pres">
      <dgm:prSet presAssocID="{372CC1F2-B6F4-477A-9143-2DE63E950524}" presName="compNode" presStyleCnt="0"/>
      <dgm:spPr/>
    </dgm:pt>
    <dgm:pt modelId="{FE59F86A-3779-4C6C-840E-34E9F90BD8F7}" type="pres">
      <dgm:prSet presAssocID="{372CC1F2-B6F4-477A-9143-2DE63E950524}" presName="bgRect" presStyleLbl="bgShp" presStyleIdx="2" presStyleCnt="3"/>
      <dgm:spPr/>
    </dgm:pt>
    <dgm:pt modelId="{9576EEDA-F951-48C1-B89F-6F28D4592A17}" type="pres">
      <dgm:prSet presAssocID="{372CC1F2-B6F4-477A-9143-2DE63E9505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171E5ED5-D806-4F32-A0B4-438CCF1552AE}" type="pres">
      <dgm:prSet presAssocID="{372CC1F2-B6F4-477A-9143-2DE63E950524}" presName="spaceRect" presStyleCnt="0"/>
      <dgm:spPr/>
    </dgm:pt>
    <dgm:pt modelId="{D2C9B117-3B06-406C-8B6C-1E138F43B2E9}" type="pres">
      <dgm:prSet presAssocID="{372CC1F2-B6F4-477A-9143-2DE63E95052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378606-E0A8-4E4C-9498-F7BDC8255ABB}" type="presOf" srcId="{16C2ED4A-A2D0-4E12-BE1D-C0CCD6A9413C}" destId="{48657A0B-26FE-42E9-AEBD-35C992BDF786}" srcOrd="0" destOrd="2" presId="urn:microsoft.com/office/officeart/2018/2/layout/IconVerticalSolidList"/>
    <dgm:cxn modelId="{57C2FB18-43AF-4E98-BB1E-B3B86E90FEBD}" type="presOf" srcId="{D0E14FA4-1106-449D-A758-94D26483F529}" destId="{48657A0B-26FE-42E9-AEBD-35C992BDF786}" srcOrd="0" destOrd="3" presId="urn:microsoft.com/office/officeart/2018/2/layout/IconVerticalSolidList"/>
    <dgm:cxn modelId="{A8112925-89E0-488D-AFA2-10878A4438CC}" type="presOf" srcId="{6EBA73AF-2297-43E8-86DD-F8CF67B1B18A}" destId="{48657A0B-26FE-42E9-AEBD-35C992BDF786}" srcOrd="0" destOrd="1" presId="urn:microsoft.com/office/officeart/2018/2/layout/IconVerticalSolidList"/>
    <dgm:cxn modelId="{8FE0AE39-DA6E-4A54-B5E7-566F13D6CF1B}" type="presOf" srcId="{87B114AA-710A-45AC-A218-796FDBF79A0E}" destId="{48657A0B-26FE-42E9-AEBD-35C992BDF786}" srcOrd="0" destOrd="0" presId="urn:microsoft.com/office/officeart/2018/2/layout/IconVerticalSolidList"/>
    <dgm:cxn modelId="{F638025D-D3D4-4497-BDFC-40078C9D5A7F}" srcId="{E1FD8890-0329-46CA-8027-8BCB48B4F0DB}" destId="{6EBA73AF-2297-43E8-86DD-F8CF67B1B18A}" srcOrd="1" destOrd="0" parTransId="{03AC35F9-F9BC-47C5-B058-1AF4E4DF260F}" sibTransId="{DE7B7ED8-BDD1-4318-8E98-32213BDB205E}"/>
    <dgm:cxn modelId="{060B3C78-60E0-4235-8F19-46B56DA04FA8}" srcId="{7FE351AD-BD7C-431B-950E-232734906EF7}" destId="{372CC1F2-B6F4-477A-9143-2DE63E950524}" srcOrd="2" destOrd="0" parTransId="{1D30A57A-3A71-4424-9384-A5BD5F9F63B0}" sibTransId="{DD11B35F-5DB3-46D9-A969-29B73B32C8AD}"/>
    <dgm:cxn modelId="{37E14E80-0FE3-4F23-967D-1FE593E5C675}" srcId="{E1FD8890-0329-46CA-8027-8BCB48B4F0DB}" destId="{87B114AA-710A-45AC-A218-796FDBF79A0E}" srcOrd="0" destOrd="0" parTransId="{B0513D34-84A0-4D6D-BA12-EBD6C45FB586}" sibTransId="{CB4BB7A3-4574-4554-844E-2D9FF43BC9EC}"/>
    <dgm:cxn modelId="{0F6EC795-2893-47C6-96CB-4DC6565611A8}" srcId="{E1FD8890-0329-46CA-8027-8BCB48B4F0DB}" destId="{D0E14FA4-1106-449D-A758-94D26483F529}" srcOrd="3" destOrd="0" parTransId="{24805ADA-A5C6-492D-8FCB-13DA623FB3CB}" sibTransId="{ECF9C776-9581-4FED-BD02-A8D16BFFD51A}"/>
    <dgm:cxn modelId="{3E5812AE-7F1F-48F9-AB32-31EC4481D4FE}" type="presOf" srcId="{490F1E90-BBC8-4FAE-8B3D-3FF43FD153A5}" destId="{FAB68D6A-BFB8-4EE3-9756-F59F8C979C76}" srcOrd="0" destOrd="0" presId="urn:microsoft.com/office/officeart/2018/2/layout/IconVerticalSolidList"/>
    <dgm:cxn modelId="{7AE39DBC-7843-44D8-94C3-E9B6D0479DD3}" srcId="{E1FD8890-0329-46CA-8027-8BCB48B4F0DB}" destId="{16C2ED4A-A2D0-4E12-BE1D-C0CCD6A9413C}" srcOrd="2" destOrd="0" parTransId="{A304E5D6-1EB8-44B0-B8ED-5F36F76EAC42}" sibTransId="{A444A647-22FE-4019-9491-4FC7A748C197}"/>
    <dgm:cxn modelId="{1F1AFDD0-4B87-4E21-B74E-4CAB7F99C55F}" srcId="{7FE351AD-BD7C-431B-950E-232734906EF7}" destId="{E1FD8890-0329-46CA-8027-8BCB48B4F0DB}" srcOrd="1" destOrd="0" parTransId="{073E1A99-1F21-4052-A12E-4DBC126751C3}" sibTransId="{B4B47E92-C133-41C0-B66B-AB5E978204E4}"/>
    <dgm:cxn modelId="{B9A1C1DE-0C62-4975-A6EF-6EFFB72A3993}" type="presOf" srcId="{7FE351AD-BD7C-431B-950E-232734906EF7}" destId="{EB0803B4-0490-40AC-934D-A39B5291209C}" srcOrd="0" destOrd="0" presId="urn:microsoft.com/office/officeart/2018/2/layout/IconVerticalSolidList"/>
    <dgm:cxn modelId="{E796B8E5-E071-4B68-9D00-1B60F1A851E0}" srcId="{7FE351AD-BD7C-431B-950E-232734906EF7}" destId="{490F1E90-BBC8-4FAE-8B3D-3FF43FD153A5}" srcOrd="0" destOrd="0" parTransId="{1BE6F286-96F7-49F9-AF14-E78334FCB32E}" sibTransId="{0A7022A1-B521-4A54-8690-191C48E54A64}"/>
    <dgm:cxn modelId="{D6C057F2-4BFA-4AA1-A212-78F5D6DF31D5}" type="presOf" srcId="{E1FD8890-0329-46CA-8027-8BCB48B4F0DB}" destId="{13E883B3-B661-4B04-A94F-791C874D34B6}" srcOrd="0" destOrd="0" presId="urn:microsoft.com/office/officeart/2018/2/layout/IconVerticalSolidList"/>
    <dgm:cxn modelId="{FADCF4FB-4DC5-4375-9E81-667476354511}" type="presOf" srcId="{372CC1F2-B6F4-477A-9143-2DE63E950524}" destId="{D2C9B117-3B06-406C-8B6C-1E138F43B2E9}" srcOrd="0" destOrd="0" presId="urn:microsoft.com/office/officeart/2018/2/layout/IconVerticalSolidList"/>
    <dgm:cxn modelId="{A295C496-8B50-440E-927E-0DA38A2C1906}" type="presParOf" srcId="{EB0803B4-0490-40AC-934D-A39B5291209C}" destId="{3D29AB33-DD2D-44DF-B1C0-3E04EC0077CE}" srcOrd="0" destOrd="0" presId="urn:microsoft.com/office/officeart/2018/2/layout/IconVerticalSolidList"/>
    <dgm:cxn modelId="{098BF74C-05E6-4BCF-A44D-7302683A465B}" type="presParOf" srcId="{3D29AB33-DD2D-44DF-B1C0-3E04EC0077CE}" destId="{38ED5B7F-87D0-43C2-A7AE-222E25BD7EEB}" srcOrd="0" destOrd="0" presId="urn:microsoft.com/office/officeart/2018/2/layout/IconVerticalSolidList"/>
    <dgm:cxn modelId="{5B10FFFD-FF8E-437B-AB9A-F17FD81A8EA5}" type="presParOf" srcId="{3D29AB33-DD2D-44DF-B1C0-3E04EC0077CE}" destId="{71FD367C-9AE1-4BFA-B9B0-3F9C29AA571E}" srcOrd="1" destOrd="0" presId="urn:microsoft.com/office/officeart/2018/2/layout/IconVerticalSolidList"/>
    <dgm:cxn modelId="{712510CF-878B-4039-9406-B15DDB2B18CD}" type="presParOf" srcId="{3D29AB33-DD2D-44DF-B1C0-3E04EC0077CE}" destId="{295938CF-48B4-4ACB-889D-BBD7170178EA}" srcOrd="2" destOrd="0" presId="urn:microsoft.com/office/officeart/2018/2/layout/IconVerticalSolidList"/>
    <dgm:cxn modelId="{655ABE42-5685-4162-B28F-E469D5F095BC}" type="presParOf" srcId="{3D29AB33-DD2D-44DF-B1C0-3E04EC0077CE}" destId="{FAB68D6A-BFB8-4EE3-9756-F59F8C979C76}" srcOrd="3" destOrd="0" presId="urn:microsoft.com/office/officeart/2018/2/layout/IconVerticalSolidList"/>
    <dgm:cxn modelId="{7C817B66-5DC2-446A-954F-D3AA28E1AB98}" type="presParOf" srcId="{EB0803B4-0490-40AC-934D-A39B5291209C}" destId="{B303391E-054F-4190-ADC1-99BFB77B3C26}" srcOrd="1" destOrd="0" presId="urn:microsoft.com/office/officeart/2018/2/layout/IconVerticalSolidList"/>
    <dgm:cxn modelId="{7D8BB0D4-929A-4048-B5B4-8C532A9217A7}" type="presParOf" srcId="{EB0803B4-0490-40AC-934D-A39B5291209C}" destId="{CA0EEF32-EC20-409A-9FE7-FC52AA12EA88}" srcOrd="2" destOrd="0" presId="urn:microsoft.com/office/officeart/2018/2/layout/IconVerticalSolidList"/>
    <dgm:cxn modelId="{1068E348-651A-47CB-AFD1-43944F6A38C9}" type="presParOf" srcId="{CA0EEF32-EC20-409A-9FE7-FC52AA12EA88}" destId="{E54ED944-9838-4CB2-906B-762EAA8697A5}" srcOrd="0" destOrd="0" presId="urn:microsoft.com/office/officeart/2018/2/layout/IconVerticalSolidList"/>
    <dgm:cxn modelId="{D65D29BB-CD26-4467-95A3-EE45D4527648}" type="presParOf" srcId="{CA0EEF32-EC20-409A-9FE7-FC52AA12EA88}" destId="{59B4AA6F-5D25-44AC-86D4-EF0E0BB7E2DA}" srcOrd="1" destOrd="0" presId="urn:microsoft.com/office/officeart/2018/2/layout/IconVerticalSolidList"/>
    <dgm:cxn modelId="{DA7342E7-E82B-45A3-BC7E-657A8D0A0ADB}" type="presParOf" srcId="{CA0EEF32-EC20-409A-9FE7-FC52AA12EA88}" destId="{E962275B-5371-42C3-9D73-1812FFB9EA73}" srcOrd="2" destOrd="0" presId="urn:microsoft.com/office/officeart/2018/2/layout/IconVerticalSolidList"/>
    <dgm:cxn modelId="{CA0795AD-29B9-40E2-8F83-83DB62819185}" type="presParOf" srcId="{CA0EEF32-EC20-409A-9FE7-FC52AA12EA88}" destId="{13E883B3-B661-4B04-A94F-791C874D34B6}" srcOrd="3" destOrd="0" presId="urn:microsoft.com/office/officeart/2018/2/layout/IconVerticalSolidList"/>
    <dgm:cxn modelId="{6CD21EA9-DC57-4400-BAFC-592B2B944871}" type="presParOf" srcId="{CA0EEF32-EC20-409A-9FE7-FC52AA12EA88}" destId="{48657A0B-26FE-42E9-AEBD-35C992BDF786}" srcOrd="4" destOrd="0" presId="urn:microsoft.com/office/officeart/2018/2/layout/IconVerticalSolidList"/>
    <dgm:cxn modelId="{198A7DB1-B91B-4FFF-A8D0-312CE977F061}" type="presParOf" srcId="{EB0803B4-0490-40AC-934D-A39B5291209C}" destId="{469ECB70-2738-4253-892A-CBB79A0DBBBF}" srcOrd="3" destOrd="0" presId="urn:microsoft.com/office/officeart/2018/2/layout/IconVerticalSolidList"/>
    <dgm:cxn modelId="{E7ECF6CC-EFEA-487F-B886-03202778522D}" type="presParOf" srcId="{EB0803B4-0490-40AC-934D-A39B5291209C}" destId="{38D05A5D-B8E2-4916-9A15-81CF2FF3EBFA}" srcOrd="4" destOrd="0" presId="urn:microsoft.com/office/officeart/2018/2/layout/IconVerticalSolidList"/>
    <dgm:cxn modelId="{E9B07175-993D-4075-876A-C66B749AEEC6}" type="presParOf" srcId="{38D05A5D-B8E2-4916-9A15-81CF2FF3EBFA}" destId="{FE59F86A-3779-4C6C-840E-34E9F90BD8F7}" srcOrd="0" destOrd="0" presId="urn:microsoft.com/office/officeart/2018/2/layout/IconVerticalSolidList"/>
    <dgm:cxn modelId="{26C8A200-946A-47D4-93FD-53D53DD22BCC}" type="presParOf" srcId="{38D05A5D-B8E2-4916-9A15-81CF2FF3EBFA}" destId="{9576EEDA-F951-48C1-B89F-6F28D4592A17}" srcOrd="1" destOrd="0" presId="urn:microsoft.com/office/officeart/2018/2/layout/IconVerticalSolidList"/>
    <dgm:cxn modelId="{2F912A31-00D0-4C0A-9FC8-734207500590}" type="presParOf" srcId="{38D05A5D-B8E2-4916-9A15-81CF2FF3EBFA}" destId="{171E5ED5-D806-4F32-A0B4-438CCF1552AE}" srcOrd="2" destOrd="0" presId="urn:microsoft.com/office/officeart/2018/2/layout/IconVerticalSolidList"/>
    <dgm:cxn modelId="{F5A9F07F-511C-4BD8-B34E-3806EAC817A6}" type="presParOf" srcId="{38D05A5D-B8E2-4916-9A15-81CF2FF3EBFA}" destId="{D2C9B117-3B06-406C-8B6C-1E138F43B2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B0A242-2EFD-4290-90B2-FD944C6BEBB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96A21A6-D8B0-4595-8B76-24DCAB1A7EFD}">
      <dgm:prSet custT="1"/>
      <dgm:spPr/>
      <dgm:t>
        <a:bodyPr/>
        <a:lstStyle/>
        <a:p>
          <a:r>
            <a:rPr lang="en-US" sz="2000" dirty="0"/>
            <a:t>Process testing</a:t>
          </a:r>
        </a:p>
      </dgm:t>
    </dgm:pt>
    <dgm:pt modelId="{4FE532B5-5F85-464F-AC4B-D09480AA3207}" type="parTrans" cxnId="{BFAAE34F-A5CE-4916-B712-AF760547D8DB}">
      <dgm:prSet/>
      <dgm:spPr/>
      <dgm:t>
        <a:bodyPr/>
        <a:lstStyle/>
        <a:p>
          <a:endParaRPr lang="en-US"/>
        </a:p>
      </dgm:t>
    </dgm:pt>
    <dgm:pt modelId="{A177E49A-9AF3-4E5B-A7A4-A3D932FAB72C}" type="sibTrans" cxnId="{BFAAE34F-A5CE-4916-B712-AF760547D8DB}">
      <dgm:prSet/>
      <dgm:spPr/>
      <dgm:t>
        <a:bodyPr/>
        <a:lstStyle/>
        <a:p>
          <a:endParaRPr lang="en-US"/>
        </a:p>
      </dgm:t>
    </dgm:pt>
    <dgm:pt modelId="{9618FF6F-CF68-44E0-A2B8-66421F775334}">
      <dgm:prSet custT="1"/>
      <dgm:spPr/>
      <dgm:t>
        <a:bodyPr/>
        <a:lstStyle/>
        <a:p>
          <a:r>
            <a:rPr lang="en-US" sz="2000" dirty="0"/>
            <a:t>Outcome testing</a:t>
          </a:r>
        </a:p>
      </dgm:t>
    </dgm:pt>
    <dgm:pt modelId="{977D6C75-FC9A-4BB1-A7B5-12A0453A448A}" type="parTrans" cxnId="{E91314A7-E8B0-4FC0-8EC5-B0FFEA33337B}">
      <dgm:prSet/>
      <dgm:spPr/>
      <dgm:t>
        <a:bodyPr/>
        <a:lstStyle/>
        <a:p>
          <a:endParaRPr lang="en-US"/>
        </a:p>
      </dgm:t>
    </dgm:pt>
    <dgm:pt modelId="{FCA8778B-CA4D-4D4E-B070-BB7447241089}" type="sibTrans" cxnId="{E91314A7-E8B0-4FC0-8EC5-B0FFEA33337B}">
      <dgm:prSet/>
      <dgm:spPr/>
      <dgm:t>
        <a:bodyPr/>
        <a:lstStyle/>
        <a:p>
          <a:endParaRPr lang="en-US"/>
        </a:p>
      </dgm:t>
    </dgm:pt>
    <dgm:pt modelId="{E39E3646-DE92-4634-A009-E94020C24F85}">
      <dgm:prSet custT="1"/>
      <dgm:spPr/>
      <dgm:t>
        <a:bodyPr/>
        <a:lstStyle/>
        <a:p>
          <a:r>
            <a:rPr lang="en-US" sz="2000" dirty="0"/>
            <a:t>Action Plan and Action</a:t>
          </a:r>
        </a:p>
      </dgm:t>
    </dgm:pt>
    <dgm:pt modelId="{527A8621-D39F-4C51-B3D0-F6BC046E26C1}" type="parTrans" cxnId="{719E91D9-43B8-4E91-B87A-3918C633DD28}">
      <dgm:prSet/>
      <dgm:spPr/>
      <dgm:t>
        <a:bodyPr/>
        <a:lstStyle/>
        <a:p>
          <a:endParaRPr lang="en-US"/>
        </a:p>
      </dgm:t>
    </dgm:pt>
    <dgm:pt modelId="{4A88A982-292E-4F7E-8070-FD7BFC65FE93}" type="sibTrans" cxnId="{719E91D9-43B8-4E91-B87A-3918C633DD28}">
      <dgm:prSet/>
      <dgm:spPr/>
      <dgm:t>
        <a:bodyPr/>
        <a:lstStyle/>
        <a:p>
          <a:endParaRPr lang="en-US"/>
        </a:p>
      </dgm:t>
    </dgm:pt>
    <dgm:pt modelId="{22909F06-E803-4FEC-869A-DCB000426F19}">
      <dgm:prSet custT="1"/>
      <dgm:spPr/>
      <dgm:t>
        <a:bodyPr/>
        <a:lstStyle/>
        <a:p>
          <a:r>
            <a:rPr lang="en-US" sz="2000" dirty="0"/>
            <a:t>Ongoing Monitoring</a:t>
          </a:r>
        </a:p>
      </dgm:t>
    </dgm:pt>
    <dgm:pt modelId="{F13306FD-7A3B-42C1-BE8B-D3E2FD89603C}" type="parTrans" cxnId="{A2BF45E2-50AB-4C80-B53E-15655F40259C}">
      <dgm:prSet/>
      <dgm:spPr/>
      <dgm:t>
        <a:bodyPr/>
        <a:lstStyle/>
        <a:p>
          <a:endParaRPr lang="en-US"/>
        </a:p>
      </dgm:t>
    </dgm:pt>
    <dgm:pt modelId="{F7BA0EC3-5123-4C81-B108-0CB96CEF2835}" type="sibTrans" cxnId="{A2BF45E2-50AB-4C80-B53E-15655F40259C}">
      <dgm:prSet/>
      <dgm:spPr/>
      <dgm:t>
        <a:bodyPr/>
        <a:lstStyle/>
        <a:p>
          <a:endParaRPr lang="en-US"/>
        </a:p>
      </dgm:t>
    </dgm:pt>
    <dgm:pt modelId="{7CC1B99D-DCCC-4A4A-A57E-E2905E2F6503}" type="pres">
      <dgm:prSet presAssocID="{C5B0A242-2EFD-4290-90B2-FD944C6BEBB9}" presName="linear" presStyleCnt="0">
        <dgm:presLayoutVars>
          <dgm:animLvl val="lvl"/>
          <dgm:resizeHandles val="exact"/>
        </dgm:presLayoutVars>
      </dgm:prSet>
      <dgm:spPr/>
    </dgm:pt>
    <dgm:pt modelId="{D78A853C-5E57-48D1-91D6-16CB5D059CD8}" type="pres">
      <dgm:prSet presAssocID="{396A21A6-D8B0-4595-8B76-24DCAB1A7E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F24A1B-1100-49F6-A88E-4208056D7D35}" type="pres">
      <dgm:prSet presAssocID="{A177E49A-9AF3-4E5B-A7A4-A3D932FAB72C}" presName="spacer" presStyleCnt="0"/>
      <dgm:spPr/>
    </dgm:pt>
    <dgm:pt modelId="{9B37D21F-FA4A-4DDA-9A74-0F5FF06AB754}" type="pres">
      <dgm:prSet presAssocID="{9618FF6F-CF68-44E0-A2B8-66421F7753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DA7C22-F509-4D56-978B-CE111952EEFE}" type="pres">
      <dgm:prSet presAssocID="{FCA8778B-CA4D-4D4E-B070-BB7447241089}" presName="spacer" presStyleCnt="0"/>
      <dgm:spPr/>
    </dgm:pt>
    <dgm:pt modelId="{EE30FC0E-D53D-46D5-B17B-22C90DE269D3}" type="pres">
      <dgm:prSet presAssocID="{E39E3646-DE92-4634-A009-E94020C24F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75BC5C-B066-49D7-8FAF-EC6827D9E1C0}" type="pres">
      <dgm:prSet presAssocID="{4A88A982-292E-4F7E-8070-FD7BFC65FE93}" presName="spacer" presStyleCnt="0"/>
      <dgm:spPr/>
    </dgm:pt>
    <dgm:pt modelId="{548535EC-B17E-434F-B0A2-5F2AE45FBD74}" type="pres">
      <dgm:prSet presAssocID="{22909F06-E803-4FEC-869A-DCB000426F19}" presName="parentText" presStyleLbl="node1" presStyleIdx="3" presStyleCnt="4" custLinFactNeighborX="-2">
        <dgm:presLayoutVars>
          <dgm:chMax val="0"/>
          <dgm:bulletEnabled val="1"/>
        </dgm:presLayoutVars>
      </dgm:prSet>
      <dgm:spPr/>
    </dgm:pt>
  </dgm:ptLst>
  <dgm:cxnLst>
    <dgm:cxn modelId="{B8FF5509-51C6-482E-98B7-ECFC6A3DE83A}" type="presOf" srcId="{C5B0A242-2EFD-4290-90B2-FD944C6BEBB9}" destId="{7CC1B99D-DCCC-4A4A-A57E-E2905E2F6503}" srcOrd="0" destOrd="0" presId="urn:microsoft.com/office/officeart/2005/8/layout/vList2"/>
    <dgm:cxn modelId="{F3C4275C-BE03-4EC0-B9A2-577FFBE3C310}" type="presOf" srcId="{22909F06-E803-4FEC-869A-DCB000426F19}" destId="{548535EC-B17E-434F-B0A2-5F2AE45FBD74}" srcOrd="0" destOrd="0" presId="urn:microsoft.com/office/officeart/2005/8/layout/vList2"/>
    <dgm:cxn modelId="{72294965-7D6D-4DFB-98E3-1A45E0F4DE2A}" type="presOf" srcId="{9618FF6F-CF68-44E0-A2B8-66421F775334}" destId="{9B37D21F-FA4A-4DDA-9A74-0F5FF06AB754}" srcOrd="0" destOrd="0" presId="urn:microsoft.com/office/officeart/2005/8/layout/vList2"/>
    <dgm:cxn modelId="{BFAAE34F-A5CE-4916-B712-AF760547D8DB}" srcId="{C5B0A242-2EFD-4290-90B2-FD944C6BEBB9}" destId="{396A21A6-D8B0-4595-8B76-24DCAB1A7EFD}" srcOrd="0" destOrd="0" parTransId="{4FE532B5-5F85-464F-AC4B-D09480AA3207}" sibTransId="{A177E49A-9AF3-4E5B-A7A4-A3D932FAB72C}"/>
    <dgm:cxn modelId="{E91314A7-E8B0-4FC0-8EC5-B0FFEA33337B}" srcId="{C5B0A242-2EFD-4290-90B2-FD944C6BEBB9}" destId="{9618FF6F-CF68-44E0-A2B8-66421F775334}" srcOrd="1" destOrd="0" parTransId="{977D6C75-FC9A-4BB1-A7B5-12A0453A448A}" sibTransId="{FCA8778B-CA4D-4D4E-B070-BB7447241089}"/>
    <dgm:cxn modelId="{FBEB04B9-CE4B-4F49-8C15-0ECAB26A1AB5}" type="presOf" srcId="{E39E3646-DE92-4634-A009-E94020C24F85}" destId="{EE30FC0E-D53D-46D5-B17B-22C90DE269D3}" srcOrd="0" destOrd="0" presId="urn:microsoft.com/office/officeart/2005/8/layout/vList2"/>
    <dgm:cxn modelId="{719E91D9-43B8-4E91-B87A-3918C633DD28}" srcId="{C5B0A242-2EFD-4290-90B2-FD944C6BEBB9}" destId="{E39E3646-DE92-4634-A009-E94020C24F85}" srcOrd="2" destOrd="0" parTransId="{527A8621-D39F-4C51-B3D0-F6BC046E26C1}" sibTransId="{4A88A982-292E-4F7E-8070-FD7BFC65FE93}"/>
    <dgm:cxn modelId="{A2BF45E2-50AB-4C80-B53E-15655F40259C}" srcId="{C5B0A242-2EFD-4290-90B2-FD944C6BEBB9}" destId="{22909F06-E803-4FEC-869A-DCB000426F19}" srcOrd="3" destOrd="0" parTransId="{F13306FD-7A3B-42C1-BE8B-D3E2FD89603C}" sibTransId="{F7BA0EC3-5123-4C81-B108-0CB96CEF2835}"/>
    <dgm:cxn modelId="{485888EC-33BB-4305-9578-11C325AA31D0}" type="presOf" srcId="{396A21A6-D8B0-4595-8B76-24DCAB1A7EFD}" destId="{D78A853C-5E57-48D1-91D6-16CB5D059CD8}" srcOrd="0" destOrd="0" presId="urn:microsoft.com/office/officeart/2005/8/layout/vList2"/>
    <dgm:cxn modelId="{C6E8E55A-E850-4721-BABF-89A7E09F4FB8}" type="presParOf" srcId="{7CC1B99D-DCCC-4A4A-A57E-E2905E2F6503}" destId="{D78A853C-5E57-48D1-91D6-16CB5D059CD8}" srcOrd="0" destOrd="0" presId="urn:microsoft.com/office/officeart/2005/8/layout/vList2"/>
    <dgm:cxn modelId="{75F52EE7-4E55-4849-90DD-20702817FA70}" type="presParOf" srcId="{7CC1B99D-DCCC-4A4A-A57E-E2905E2F6503}" destId="{65F24A1B-1100-49F6-A88E-4208056D7D35}" srcOrd="1" destOrd="0" presId="urn:microsoft.com/office/officeart/2005/8/layout/vList2"/>
    <dgm:cxn modelId="{BB6EAB68-4838-4ECB-A1CA-287E2AB9BC2C}" type="presParOf" srcId="{7CC1B99D-DCCC-4A4A-A57E-E2905E2F6503}" destId="{9B37D21F-FA4A-4DDA-9A74-0F5FF06AB754}" srcOrd="2" destOrd="0" presId="urn:microsoft.com/office/officeart/2005/8/layout/vList2"/>
    <dgm:cxn modelId="{5584A584-F6C1-46BB-819D-7BE7CB4ADD60}" type="presParOf" srcId="{7CC1B99D-DCCC-4A4A-A57E-E2905E2F6503}" destId="{74DA7C22-F509-4D56-978B-CE111952EEFE}" srcOrd="3" destOrd="0" presId="urn:microsoft.com/office/officeart/2005/8/layout/vList2"/>
    <dgm:cxn modelId="{AA6EA2BC-3DD3-40AB-B8C9-C9BEA57675B6}" type="presParOf" srcId="{7CC1B99D-DCCC-4A4A-A57E-E2905E2F6503}" destId="{EE30FC0E-D53D-46D5-B17B-22C90DE269D3}" srcOrd="4" destOrd="0" presId="urn:microsoft.com/office/officeart/2005/8/layout/vList2"/>
    <dgm:cxn modelId="{E33ECD33-1B90-48E3-B89E-0090D27856BB}" type="presParOf" srcId="{7CC1B99D-DCCC-4A4A-A57E-E2905E2F6503}" destId="{D375BC5C-B066-49D7-8FAF-EC6827D9E1C0}" srcOrd="5" destOrd="0" presId="urn:microsoft.com/office/officeart/2005/8/layout/vList2"/>
    <dgm:cxn modelId="{CD7D14F7-E907-4A07-9964-6F3C6EBEE4B7}" type="presParOf" srcId="{7CC1B99D-DCCC-4A4A-A57E-E2905E2F6503}" destId="{548535EC-B17E-434F-B0A2-5F2AE45FBD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8BCD2-5541-4FAC-846D-1D5583C4466F}">
      <dsp:nvSpPr>
        <dsp:cNvPr id="0" name=""/>
        <dsp:cNvSpPr/>
      </dsp:nvSpPr>
      <dsp:spPr>
        <a:xfrm>
          <a:off x="0" y="331"/>
          <a:ext cx="8596312" cy="456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28E59-899C-47E0-A098-005F0A705855}">
      <dsp:nvSpPr>
        <dsp:cNvPr id="0" name=""/>
        <dsp:cNvSpPr/>
      </dsp:nvSpPr>
      <dsp:spPr>
        <a:xfrm>
          <a:off x="138109" y="103058"/>
          <a:ext cx="251108" cy="251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353D7-F180-43BE-A1A3-BA7991BBF2BE}">
      <dsp:nvSpPr>
        <dsp:cNvPr id="0" name=""/>
        <dsp:cNvSpPr/>
      </dsp:nvSpPr>
      <dsp:spPr>
        <a:xfrm>
          <a:off x="527328" y="331"/>
          <a:ext cx="8068983" cy="45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19" tIns="48319" rIns="48319" bIns="4831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Injuries from sharps</a:t>
          </a:r>
        </a:p>
      </dsp:txBody>
      <dsp:txXfrm>
        <a:off x="527328" y="331"/>
        <a:ext cx="8068983" cy="456561"/>
      </dsp:txXfrm>
    </dsp:sp>
    <dsp:sp modelId="{5DCC4672-F486-4728-B37F-F54A75C07E63}">
      <dsp:nvSpPr>
        <dsp:cNvPr id="0" name=""/>
        <dsp:cNvSpPr/>
      </dsp:nvSpPr>
      <dsp:spPr>
        <a:xfrm>
          <a:off x="0" y="571033"/>
          <a:ext cx="8596312" cy="456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BFDEA-311C-4B4D-983F-42B37199A232}">
      <dsp:nvSpPr>
        <dsp:cNvPr id="0" name=""/>
        <dsp:cNvSpPr/>
      </dsp:nvSpPr>
      <dsp:spPr>
        <a:xfrm>
          <a:off x="138109" y="673760"/>
          <a:ext cx="251108" cy="251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EB8EF-A579-48F9-81A1-C285B2427C16}">
      <dsp:nvSpPr>
        <dsp:cNvPr id="0" name=""/>
        <dsp:cNvSpPr/>
      </dsp:nvSpPr>
      <dsp:spPr>
        <a:xfrm>
          <a:off x="527328" y="571033"/>
          <a:ext cx="8068983" cy="45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19" tIns="48319" rIns="48319" bIns="4831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Infection transmission risks, personal, facility and community wide</a:t>
          </a:r>
        </a:p>
      </dsp:txBody>
      <dsp:txXfrm>
        <a:off x="527328" y="571033"/>
        <a:ext cx="8068983" cy="456561"/>
      </dsp:txXfrm>
    </dsp:sp>
    <dsp:sp modelId="{0DA3157F-659B-4300-A210-8DC6E9091FB0}">
      <dsp:nvSpPr>
        <dsp:cNvPr id="0" name=""/>
        <dsp:cNvSpPr/>
      </dsp:nvSpPr>
      <dsp:spPr>
        <a:xfrm>
          <a:off x="0" y="1141735"/>
          <a:ext cx="8596312" cy="456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B0401-7EA2-4B9E-ABBD-8FF572118975}">
      <dsp:nvSpPr>
        <dsp:cNvPr id="0" name=""/>
        <dsp:cNvSpPr/>
      </dsp:nvSpPr>
      <dsp:spPr>
        <a:xfrm>
          <a:off x="138109" y="1244462"/>
          <a:ext cx="251108" cy="251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28798-7BCA-4922-9930-36F0BA2FD07B}">
      <dsp:nvSpPr>
        <dsp:cNvPr id="0" name=""/>
        <dsp:cNvSpPr/>
      </dsp:nvSpPr>
      <dsp:spPr>
        <a:xfrm>
          <a:off x="527328" y="1141735"/>
          <a:ext cx="8068983" cy="45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19" tIns="48319" rIns="48319" bIns="4831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Water contamination</a:t>
          </a:r>
        </a:p>
      </dsp:txBody>
      <dsp:txXfrm>
        <a:off x="527328" y="1141735"/>
        <a:ext cx="8068983" cy="456561"/>
      </dsp:txXfrm>
    </dsp:sp>
    <dsp:sp modelId="{FBD590A0-0D9B-42C6-87B9-85C395764EDD}">
      <dsp:nvSpPr>
        <dsp:cNvPr id="0" name=""/>
        <dsp:cNvSpPr/>
      </dsp:nvSpPr>
      <dsp:spPr>
        <a:xfrm>
          <a:off x="0" y="1712437"/>
          <a:ext cx="8596312" cy="456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99CF5-58AD-44C1-9A8A-6C84E90B6B35}">
      <dsp:nvSpPr>
        <dsp:cNvPr id="0" name=""/>
        <dsp:cNvSpPr/>
      </dsp:nvSpPr>
      <dsp:spPr>
        <a:xfrm>
          <a:off x="138109" y="1815164"/>
          <a:ext cx="251108" cy="2511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A85B0-88A6-4093-AB8C-14A1BA32FF8D}">
      <dsp:nvSpPr>
        <dsp:cNvPr id="0" name=""/>
        <dsp:cNvSpPr/>
      </dsp:nvSpPr>
      <dsp:spPr>
        <a:xfrm>
          <a:off x="527328" y="1712437"/>
          <a:ext cx="8068983" cy="45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19" tIns="48319" rIns="48319" bIns="4831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Air contamination</a:t>
          </a:r>
        </a:p>
      </dsp:txBody>
      <dsp:txXfrm>
        <a:off x="527328" y="1712437"/>
        <a:ext cx="8068983" cy="456561"/>
      </dsp:txXfrm>
    </dsp:sp>
    <dsp:sp modelId="{9DCF15D0-8072-47FD-8FF4-F315283CF7FE}">
      <dsp:nvSpPr>
        <dsp:cNvPr id="0" name=""/>
        <dsp:cNvSpPr/>
      </dsp:nvSpPr>
      <dsp:spPr>
        <a:xfrm>
          <a:off x="0" y="2283139"/>
          <a:ext cx="8596312" cy="456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B2F54-6456-4A58-AC0A-8FD40F59ABE9}">
      <dsp:nvSpPr>
        <dsp:cNvPr id="0" name=""/>
        <dsp:cNvSpPr/>
      </dsp:nvSpPr>
      <dsp:spPr>
        <a:xfrm>
          <a:off x="138109" y="2385866"/>
          <a:ext cx="251108" cy="25110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C91FB-253E-458B-B67D-6D140FF8FC58}">
      <dsp:nvSpPr>
        <dsp:cNvPr id="0" name=""/>
        <dsp:cNvSpPr/>
      </dsp:nvSpPr>
      <dsp:spPr>
        <a:xfrm>
          <a:off x="527328" y="2283139"/>
          <a:ext cx="8068983" cy="45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19" tIns="48319" rIns="48319" bIns="4831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Environment contamination</a:t>
          </a:r>
        </a:p>
      </dsp:txBody>
      <dsp:txXfrm>
        <a:off x="527328" y="2283139"/>
        <a:ext cx="8068983" cy="456561"/>
      </dsp:txXfrm>
    </dsp:sp>
    <dsp:sp modelId="{050550A0-60DF-4C48-B49C-636675134291}">
      <dsp:nvSpPr>
        <dsp:cNvPr id="0" name=""/>
        <dsp:cNvSpPr/>
      </dsp:nvSpPr>
      <dsp:spPr>
        <a:xfrm>
          <a:off x="0" y="2853841"/>
          <a:ext cx="8596312" cy="456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F1B3F-1C3F-4E69-AE72-68653838AC7C}">
      <dsp:nvSpPr>
        <dsp:cNvPr id="0" name=""/>
        <dsp:cNvSpPr/>
      </dsp:nvSpPr>
      <dsp:spPr>
        <a:xfrm>
          <a:off x="138109" y="2956568"/>
          <a:ext cx="251108" cy="25110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6DEB2-DD41-487E-B540-04D89329F9D9}">
      <dsp:nvSpPr>
        <dsp:cNvPr id="0" name=""/>
        <dsp:cNvSpPr/>
      </dsp:nvSpPr>
      <dsp:spPr>
        <a:xfrm>
          <a:off x="527328" y="2853841"/>
          <a:ext cx="8068983" cy="45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19" tIns="48319" rIns="48319" bIns="4831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Burns from chemicals</a:t>
          </a:r>
        </a:p>
      </dsp:txBody>
      <dsp:txXfrm>
        <a:off x="527328" y="2853841"/>
        <a:ext cx="8068983" cy="456561"/>
      </dsp:txXfrm>
    </dsp:sp>
    <dsp:sp modelId="{275E136A-C44C-4396-96F5-A094B9D63A3E}">
      <dsp:nvSpPr>
        <dsp:cNvPr id="0" name=""/>
        <dsp:cNvSpPr/>
      </dsp:nvSpPr>
      <dsp:spPr>
        <a:xfrm>
          <a:off x="0" y="3424543"/>
          <a:ext cx="8596312" cy="456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67049-2241-4052-87D4-92F12276DA70}">
      <dsp:nvSpPr>
        <dsp:cNvPr id="0" name=""/>
        <dsp:cNvSpPr/>
      </dsp:nvSpPr>
      <dsp:spPr>
        <a:xfrm>
          <a:off x="138109" y="3527270"/>
          <a:ext cx="251108" cy="25110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24E71-B462-45FE-BB2C-DABD6E3F1B48}">
      <dsp:nvSpPr>
        <dsp:cNvPr id="0" name=""/>
        <dsp:cNvSpPr/>
      </dsp:nvSpPr>
      <dsp:spPr>
        <a:xfrm>
          <a:off x="527328" y="3424543"/>
          <a:ext cx="8068983" cy="45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19" tIns="48319" rIns="48319" bIns="4831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Manual Handling – personal damage</a:t>
          </a:r>
        </a:p>
      </dsp:txBody>
      <dsp:txXfrm>
        <a:off x="527328" y="3424543"/>
        <a:ext cx="8068983" cy="456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2895-4133-45E4-A812-E692E709888C}">
      <dsp:nvSpPr>
        <dsp:cNvPr id="0" name=""/>
        <dsp:cNvSpPr/>
      </dsp:nvSpPr>
      <dsp:spPr>
        <a:xfrm>
          <a:off x="0" y="39046"/>
          <a:ext cx="85966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Nursing staff</a:t>
          </a:r>
        </a:p>
      </dsp:txBody>
      <dsp:txXfrm>
        <a:off x="23988" y="63034"/>
        <a:ext cx="8548692" cy="443423"/>
      </dsp:txXfrm>
    </dsp:sp>
    <dsp:sp modelId="{DAFE29E8-532B-4337-84D1-607F59245179}">
      <dsp:nvSpPr>
        <dsp:cNvPr id="0" name=""/>
        <dsp:cNvSpPr/>
      </dsp:nvSpPr>
      <dsp:spPr>
        <a:xfrm>
          <a:off x="0" y="590926"/>
          <a:ext cx="85966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Environmental staff</a:t>
          </a:r>
        </a:p>
      </dsp:txBody>
      <dsp:txXfrm>
        <a:off x="23988" y="614914"/>
        <a:ext cx="8548692" cy="443423"/>
      </dsp:txXfrm>
    </dsp:sp>
    <dsp:sp modelId="{86EF376D-E8AB-4661-A35C-15A96EE3949E}">
      <dsp:nvSpPr>
        <dsp:cNvPr id="0" name=""/>
        <dsp:cNvSpPr/>
      </dsp:nvSpPr>
      <dsp:spPr>
        <a:xfrm>
          <a:off x="0" y="1142806"/>
          <a:ext cx="85966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Housekeeping/Catering Staff</a:t>
          </a:r>
        </a:p>
      </dsp:txBody>
      <dsp:txXfrm>
        <a:off x="23988" y="1166794"/>
        <a:ext cx="8548692" cy="443423"/>
      </dsp:txXfrm>
    </dsp:sp>
    <dsp:sp modelId="{8DB25DC9-D635-4043-A30F-574D7C450D90}">
      <dsp:nvSpPr>
        <dsp:cNvPr id="0" name=""/>
        <dsp:cNvSpPr/>
      </dsp:nvSpPr>
      <dsp:spPr>
        <a:xfrm>
          <a:off x="0" y="1694686"/>
          <a:ext cx="85966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Contractors</a:t>
          </a:r>
        </a:p>
      </dsp:txBody>
      <dsp:txXfrm>
        <a:off x="23988" y="1718674"/>
        <a:ext cx="8548692" cy="443423"/>
      </dsp:txXfrm>
    </dsp:sp>
    <dsp:sp modelId="{A0472E16-7B3A-40E9-A60A-E32CA8A3ADFA}">
      <dsp:nvSpPr>
        <dsp:cNvPr id="0" name=""/>
        <dsp:cNvSpPr/>
      </dsp:nvSpPr>
      <dsp:spPr>
        <a:xfrm>
          <a:off x="0" y="2246566"/>
          <a:ext cx="85966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Residents</a:t>
          </a:r>
        </a:p>
      </dsp:txBody>
      <dsp:txXfrm>
        <a:off x="23988" y="2270554"/>
        <a:ext cx="8548692" cy="443423"/>
      </dsp:txXfrm>
    </dsp:sp>
    <dsp:sp modelId="{A5EB7559-C993-44CE-A469-284C40B25659}">
      <dsp:nvSpPr>
        <dsp:cNvPr id="0" name=""/>
        <dsp:cNvSpPr/>
      </dsp:nvSpPr>
      <dsp:spPr>
        <a:xfrm>
          <a:off x="0" y="2798446"/>
          <a:ext cx="85966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Families/friends</a:t>
          </a:r>
        </a:p>
      </dsp:txBody>
      <dsp:txXfrm>
        <a:off x="23988" y="2822434"/>
        <a:ext cx="8548692" cy="443423"/>
      </dsp:txXfrm>
    </dsp:sp>
    <dsp:sp modelId="{CA6A188C-480F-4B95-985F-CFFFA632D528}">
      <dsp:nvSpPr>
        <dsp:cNvPr id="0" name=""/>
        <dsp:cNvSpPr/>
      </dsp:nvSpPr>
      <dsp:spPr>
        <a:xfrm>
          <a:off x="0" y="3350326"/>
          <a:ext cx="85966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Community</a:t>
          </a:r>
        </a:p>
      </dsp:txBody>
      <dsp:txXfrm>
        <a:off x="23988" y="3374314"/>
        <a:ext cx="8548692" cy="443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F8025-0880-4A7B-83C7-B16529E923A0}">
      <dsp:nvSpPr>
        <dsp:cNvPr id="0" name=""/>
        <dsp:cNvSpPr/>
      </dsp:nvSpPr>
      <dsp:spPr>
        <a:xfrm>
          <a:off x="70874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6D6DD-9AE7-41B2-922C-1CA5F7A3952A}">
      <dsp:nvSpPr>
        <dsp:cNvPr id="0" name=""/>
        <dsp:cNvSpPr/>
      </dsp:nvSpPr>
      <dsp:spPr>
        <a:xfrm>
          <a:off x="114749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4629A-BCBF-4ECF-A522-D15CFB4C48B1}">
      <dsp:nvSpPr>
        <dsp:cNvPr id="0" name=""/>
        <dsp:cNvSpPr/>
      </dsp:nvSpPr>
      <dsp:spPr>
        <a:xfrm>
          <a:off x="5061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Sort waste into different </a:t>
          </a:r>
          <a:r>
            <a:rPr lang="en-US" sz="1800" kern="1200" dirty="0" err="1"/>
            <a:t>colour</a:t>
          </a:r>
          <a:r>
            <a:rPr lang="en-US" sz="1800" kern="1200" dirty="0"/>
            <a:t> coding</a:t>
          </a:r>
        </a:p>
      </dsp:txBody>
      <dsp:txXfrm>
        <a:off x="50618" y="3165669"/>
        <a:ext cx="3375000" cy="720000"/>
      </dsp:txXfrm>
    </dsp:sp>
    <dsp:sp modelId="{4DDFE24C-96D6-4537-884C-5715ED89CF45}">
      <dsp:nvSpPr>
        <dsp:cNvPr id="0" name=""/>
        <dsp:cNvSpPr/>
      </dsp:nvSpPr>
      <dsp:spPr>
        <a:xfrm>
          <a:off x="4674368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639D3-1C76-4F3D-882C-2F32A8840E42}">
      <dsp:nvSpPr>
        <dsp:cNvPr id="0" name=""/>
        <dsp:cNvSpPr/>
      </dsp:nvSpPr>
      <dsp:spPr>
        <a:xfrm>
          <a:off x="5113118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C060E-C539-470B-9019-5A95BC69B9D9}">
      <dsp:nvSpPr>
        <dsp:cNvPr id="0" name=""/>
        <dsp:cNvSpPr/>
      </dsp:nvSpPr>
      <dsp:spPr>
        <a:xfrm>
          <a:off x="4016243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Colour coding identifies type of waste</a:t>
          </a:r>
        </a:p>
      </dsp:txBody>
      <dsp:txXfrm>
        <a:off x="4016243" y="3165669"/>
        <a:ext cx="3375000" cy="720000"/>
      </dsp:txXfrm>
    </dsp:sp>
    <dsp:sp modelId="{3A0C19B7-D5D8-4DD1-AB66-2CA70FA595D6}">
      <dsp:nvSpPr>
        <dsp:cNvPr id="0" name=""/>
        <dsp:cNvSpPr/>
      </dsp:nvSpPr>
      <dsp:spPr>
        <a:xfrm>
          <a:off x="863999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97CE9-907B-407A-9762-41E0F4D46A5E}">
      <dsp:nvSpPr>
        <dsp:cNvPr id="0" name=""/>
        <dsp:cNvSpPr/>
      </dsp:nvSpPr>
      <dsp:spPr>
        <a:xfrm>
          <a:off x="907874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286CB-B1B1-4FE6-8F9B-3D32999869CE}">
      <dsp:nvSpPr>
        <dsp:cNvPr id="0" name=""/>
        <dsp:cNvSpPr/>
      </dsp:nvSpPr>
      <dsp:spPr>
        <a:xfrm>
          <a:off x="798186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Identification enables safe handling, transportation and waste treatment</a:t>
          </a:r>
        </a:p>
      </dsp:txBody>
      <dsp:txXfrm>
        <a:off x="7981868" y="3165669"/>
        <a:ext cx="3375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E8E34-5061-4E92-BF03-8673081B888D}">
      <dsp:nvSpPr>
        <dsp:cNvPr id="0" name=""/>
        <dsp:cNvSpPr/>
      </dsp:nvSpPr>
      <dsp:spPr>
        <a:xfrm>
          <a:off x="1049" y="576898"/>
          <a:ext cx="3683234" cy="2338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A1362-E56F-42AA-B7A2-DDCC5E32C11C}">
      <dsp:nvSpPr>
        <dsp:cNvPr id="0" name=""/>
        <dsp:cNvSpPr/>
      </dsp:nvSpPr>
      <dsp:spPr>
        <a:xfrm>
          <a:off x="410297" y="965684"/>
          <a:ext cx="3683234" cy="233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links between packing, collection, storage and transportation of waste from every area of the facility </a:t>
          </a:r>
        </a:p>
      </dsp:txBody>
      <dsp:txXfrm>
        <a:off x="478800" y="1034187"/>
        <a:ext cx="3546228" cy="2201847"/>
      </dsp:txXfrm>
    </dsp:sp>
    <dsp:sp modelId="{9A1BD200-7B81-47A5-A579-50FF79AD51B3}">
      <dsp:nvSpPr>
        <dsp:cNvPr id="0" name=""/>
        <dsp:cNvSpPr/>
      </dsp:nvSpPr>
      <dsp:spPr>
        <a:xfrm>
          <a:off x="4503829" y="618436"/>
          <a:ext cx="3683234" cy="2338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70624-BE81-4068-883F-C58EF93EE964}">
      <dsp:nvSpPr>
        <dsp:cNvPr id="0" name=""/>
        <dsp:cNvSpPr/>
      </dsp:nvSpPr>
      <dsp:spPr>
        <a:xfrm>
          <a:off x="4913077" y="1007222"/>
          <a:ext cx="3683234" cy="233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Designated individual.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PPE must be worn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HH</a:t>
          </a:r>
        </a:p>
      </dsp:txBody>
      <dsp:txXfrm>
        <a:off x="4981580" y="1075725"/>
        <a:ext cx="3546228" cy="2201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D5B7F-87D0-43C2-A7AE-222E25BD7EEB}">
      <dsp:nvSpPr>
        <dsp:cNvPr id="0" name=""/>
        <dsp:cNvSpPr/>
      </dsp:nvSpPr>
      <dsp:spPr>
        <a:xfrm>
          <a:off x="0" y="2368"/>
          <a:ext cx="8596312" cy="1107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D367C-9AE1-4BFA-B9B0-3F9C29AA571E}">
      <dsp:nvSpPr>
        <dsp:cNvPr id="0" name=""/>
        <dsp:cNvSpPr/>
      </dsp:nvSpPr>
      <dsp:spPr>
        <a:xfrm>
          <a:off x="335057" y="251584"/>
          <a:ext cx="609195" cy="609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68D6A-BFB8-4EE3-9756-F59F8C979C76}">
      <dsp:nvSpPr>
        <dsp:cNvPr id="0" name=""/>
        <dsp:cNvSpPr/>
      </dsp:nvSpPr>
      <dsp:spPr>
        <a:xfrm>
          <a:off x="1279310" y="2368"/>
          <a:ext cx="7315750" cy="110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24" tIns="117224" rIns="117224" bIns="11722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Waste is to be stored in a waste room or designated area</a:t>
          </a:r>
        </a:p>
      </dsp:txBody>
      <dsp:txXfrm>
        <a:off x="1279310" y="2368"/>
        <a:ext cx="7315750" cy="1107628"/>
      </dsp:txXfrm>
    </dsp:sp>
    <dsp:sp modelId="{E54ED944-9838-4CB2-906B-762EAA8697A5}">
      <dsp:nvSpPr>
        <dsp:cNvPr id="0" name=""/>
        <dsp:cNvSpPr/>
      </dsp:nvSpPr>
      <dsp:spPr>
        <a:xfrm>
          <a:off x="0" y="1386904"/>
          <a:ext cx="8596312" cy="1107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4AA6F-5D25-44AC-86D4-EF0E0BB7E2DA}">
      <dsp:nvSpPr>
        <dsp:cNvPr id="0" name=""/>
        <dsp:cNvSpPr/>
      </dsp:nvSpPr>
      <dsp:spPr>
        <a:xfrm>
          <a:off x="335057" y="1636120"/>
          <a:ext cx="609195" cy="609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883B3-B661-4B04-A94F-791C874D34B6}">
      <dsp:nvSpPr>
        <dsp:cNvPr id="0" name=""/>
        <dsp:cNvSpPr/>
      </dsp:nvSpPr>
      <dsp:spPr>
        <a:xfrm>
          <a:off x="1279310" y="1386904"/>
          <a:ext cx="3868340" cy="110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24" tIns="117224" rIns="117224" bIns="11722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area should be:</a:t>
          </a:r>
        </a:p>
      </dsp:txBody>
      <dsp:txXfrm>
        <a:off x="1279310" y="1386904"/>
        <a:ext cx="3868340" cy="1107628"/>
      </dsp:txXfrm>
    </dsp:sp>
    <dsp:sp modelId="{48657A0B-26FE-42E9-AEBD-35C992BDF786}">
      <dsp:nvSpPr>
        <dsp:cNvPr id="0" name=""/>
        <dsp:cNvSpPr/>
      </dsp:nvSpPr>
      <dsp:spPr>
        <a:xfrm>
          <a:off x="5147651" y="1386904"/>
          <a:ext cx="3447410" cy="110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24" tIns="117224" rIns="117224" bIns="11722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Signposted with storage contents (general, biohazard cytotoxic symbol)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Secure and not visible or accessible to the public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Restricted to authorized persons only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Weatherproof (i.e. roof above storage and side walls)</a:t>
          </a:r>
        </a:p>
      </dsp:txBody>
      <dsp:txXfrm>
        <a:off x="5147651" y="1386904"/>
        <a:ext cx="3447410" cy="1107628"/>
      </dsp:txXfrm>
    </dsp:sp>
    <dsp:sp modelId="{FE59F86A-3779-4C6C-840E-34E9F90BD8F7}">
      <dsp:nvSpPr>
        <dsp:cNvPr id="0" name=""/>
        <dsp:cNvSpPr/>
      </dsp:nvSpPr>
      <dsp:spPr>
        <a:xfrm>
          <a:off x="0" y="2771439"/>
          <a:ext cx="8596312" cy="1107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6EEDA-F951-48C1-B89F-6F28D4592A17}">
      <dsp:nvSpPr>
        <dsp:cNvPr id="0" name=""/>
        <dsp:cNvSpPr/>
      </dsp:nvSpPr>
      <dsp:spPr>
        <a:xfrm>
          <a:off x="335057" y="3020656"/>
          <a:ext cx="609195" cy="609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9B117-3B06-406C-8B6C-1E138F43B2E9}">
      <dsp:nvSpPr>
        <dsp:cNvPr id="0" name=""/>
        <dsp:cNvSpPr/>
      </dsp:nvSpPr>
      <dsp:spPr>
        <a:xfrm>
          <a:off x="1279310" y="2771439"/>
          <a:ext cx="7315750" cy="110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24" tIns="117224" rIns="117224" bIns="11722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Spill kits must be available and contain all items necessary to clean up spills</a:t>
          </a:r>
        </a:p>
      </dsp:txBody>
      <dsp:txXfrm>
        <a:off x="1279310" y="2771439"/>
        <a:ext cx="7315750" cy="11076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A853C-5E57-48D1-91D6-16CB5D059CD8}">
      <dsp:nvSpPr>
        <dsp:cNvPr id="0" name=""/>
        <dsp:cNvSpPr/>
      </dsp:nvSpPr>
      <dsp:spPr>
        <a:xfrm>
          <a:off x="0" y="19758"/>
          <a:ext cx="8596312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Process testing</a:t>
          </a:r>
        </a:p>
      </dsp:txBody>
      <dsp:txXfrm>
        <a:off x="42036" y="61794"/>
        <a:ext cx="8512240" cy="777048"/>
      </dsp:txXfrm>
    </dsp:sp>
    <dsp:sp modelId="{9B37D21F-FA4A-4DDA-9A74-0F5FF06AB754}">
      <dsp:nvSpPr>
        <dsp:cNvPr id="0" name=""/>
        <dsp:cNvSpPr/>
      </dsp:nvSpPr>
      <dsp:spPr>
        <a:xfrm>
          <a:off x="0" y="1013358"/>
          <a:ext cx="8596312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Outcome testing</a:t>
          </a:r>
        </a:p>
      </dsp:txBody>
      <dsp:txXfrm>
        <a:off x="42036" y="1055394"/>
        <a:ext cx="8512240" cy="777048"/>
      </dsp:txXfrm>
    </dsp:sp>
    <dsp:sp modelId="{EE30FC0E-D53D-46D5-B17B-22C90DE269D3}">
      <dsp:nvSpPr>
        <dsp:cNvPr id="0" name=""/>
        <dsp:cNvSpPr/>
      </dsp:nvSpPr>
      <dsp:spPr>
        <a:xfrm>
          <a:off x="0" y="2006958"/>
          <a:ext cx="8596312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Action Plan and Action</a:t>
          </a:r>
        </a:p>
      </dsp:txBody>
      <dsp:txXfrm>
        <a:off x="42036" y="2048994"/>
        <a:ext cx="8512240" cy="777048"/>
      </dsp:txXfrm>
    </dsp:sp>
    <dsp:sp modelId="{548535EC-B17E-434F-B0A2-5F2AE45FBD74}">
      <dsp:nvSpPr>
        <dsp:cNvPr id="0" name=""/>
        <dsp:cNvSpPr/>
      </dsp:nvSpPr>
      <dsp:spPr>
        <a:xfrm>
          <a:off x="0" y="3000558"/>
          <a:ext cx="8596312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Ongoing Monitoring</a:t>
          </a:r>
        </a:p>
      </dsp:txBody>
      <dsp:txXfrm>
        <a:off x="42036" y="3042594"/>
        <a:ext cx="8512240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7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96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854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27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619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28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1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117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05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60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300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06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49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3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62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7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66D2-6EA7-4F22-B541-968A9EAE5763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07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ipc.org.au/wp-content/uploads/2024/08/Waste-Managment-Audit-FULL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ffice@acipc.org.au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tyandquality.gov.au/sites/default/files/2024-08/The-Aged-Care-Infection-Prevention-and-Control-Guide.pdf" TargetMode="External"/><Relationship Id="rId2" Type="http://schemas.openxmlformats.org/officeDocument/2006/relationships/hyperlink" Target="https://www.nhmrc.gov.au/sites/default/files/documents/attachments/publications/infections-control-guidelin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C423-C66B-464F-A223-AD7DA2E0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2244" y="1124712"/>
            <a:ext cx="4623986" cy="3111312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Waste Management</a:t>
            </a:r>
            <a:endParaRPr lang="en-AU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FE7AE-D15E-4397-96F6-0987A6440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120" y="4873752"/>
            <a:ext cx="2575110" cy="1207008"/>
          </a:xfrm>
        </p:spPr>
        <p:txBody>
          <a:bodyPr>
            <a:normAutofit/>
          </a:bodyPr>
          <a:lstStyle/>
          <a:p>
            <a:pPr algn="l"/>
            <a:endParaRPr lang="en-AU" b="1" dirty="0"/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7EF02376-EB71-4366-86AF-65957725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68" y="693284"/>
            <a:ext cx="5986876" cy="1631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4E1283-CBB6-B26A-B1E6-038C7459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90" y="3831136"/>
            <a:ext cx="2811848" cy="2340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1B9DF8-BD53-27A7-403A-998AB83DB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835" y="3823852"/>
            <a:ext cx="285471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61DB15-1481-4B3A-8952-BC952ECE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047" y="5416658"/>
            <a:ext cx="7421953" cy="8317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Ideal Waste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6EAD6-ECBC-4F48-A83A-C63EF4CC9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369"/>
          <a:stretch/>
        </p:blipFill>
        <p:spPr>
          <a:xfrm>
            <a:off x="1669003" y="417162"/>
            <a:ext cx="7147115" cy="4450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E78A92-E557-0CA2-2AC0-674A2B2B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2" y="133673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BB8242-2EE6-4A6F-B633-3802CA9A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5666154"/>
            <a:ext cx="8288032" cy="726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Types of Waste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6A31092-B093-40AE-8F5D-989C6DD61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224785"/>
              </p:ext>
            </p:extLst>
          </p:nvPr>
        </p:nvGraphicFramePr>
        <p:xfrm>
          <a:off x="1057557" y="1041068"/>
          <a:ext cx="8288031" cy="427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536">
                  <a:extLst>
                    <a:ext uri="{9D8B030D-6E8A-4147-A177-3AD203B41FA5}">
                      <a16:colId xmlns:a16="http://schemas.microsoft.com/office/drawing/2014/main" val="2245392738"/>
                    </a:ext>
                  </a:extLst>
                </a:gridCol>
                <a:gridCol w="5786495">
                  <a:extLst>
                    <a:ext uri="{9D8B030D-6E8A-4147-A177-3AD203B41FA5}">
                      <a16:colId xmlns:a16="http://schemas.microsoft.com/office/drawing/2014/main" val="1108349689"/>
                    </a:ext>
                  </a:extLst>
                </a:gridCol>
              </a:tblGrid>
              <a:tr h="330946">
                <a:tc>
                  <a:txBody>
                    <a:bodyPr/>
                    <a:lstStyle/>
                    <a:p>
                      <a:r>
                        <a:rPr lang="en-US" sz="1100"/>
                        <a:t>Waste</a:t>
                      </a:r>
                      <a:endParaRPr lang="en-AU" sz="1100"/>
                    </a:p>
                  </a:txBody>
                  <a:tcPr marL="57256" marR="57256" marT="28628" marB="28628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Example</a:t>
                      </a:r>
                      <a:endParaRPr lang="en-AU" sz="1100"/>
                    </a:p>
                  </a:txBody>
                  <a:tcPr marL="57256" marR="57256" marT="28628" marB="28628"/>
                </a:tc>
                <a:extLst>
                  <a:ext uri="{0D108BD9-81ED-4DB2-BD59-A6C34878D82A}">
                    <a16:rowId xmlns:a16="http://schemas.microsoft.com/office/drawing/2014/main" val="584349563"/>
                  </a:ext>
                </a:extLst>
              </a:tr>
              <a:tr h="766613">
                <a:tc>
                  <a:txBody>
                    <a:bodyPr/>
                    <a:lstStyle/>
                    <a:p>
                      <a:r>
                        <a:rPr lang="en-AU" sz="1100"/>
                        <a:t>Infectious waste </a:t>
                      </a:r>
                    </a:p>
                  </a:txBody>
                  <a:tcPr marL="57256" marR="57256" marT="28628" marB="28628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Blood and other bodily fluids - waste from residents with infections (e.g. swabs, bandages, indwelling devices, PPE and disposable medical devices)</a:t>
                      </a:r>
                    </a:p>
                    <a:p>
                      <a:endParaRPr lang="en-AU" sz="1100"/>
                    </a:p>
                  </a:txBody>
                  <a:tcPr marL="57256" marR="57256" marT="28628" marB="28628"/>
                </a:tc>
                <a:extLst>
                  <a:ext uri="{0D108BD9-81ED-4DB2-BD59-A6C34878D82A}">
                    <a16:rowId xmlns:a16="http://schemas.microsoft.com/office/drawing/2014/main" val="936884725"/>
                  </a:ext>
                </a:extLst>
              </a:tr>
              <a:tr h="546751">
                <a:tc>
                  <a:txBody>
                    <a:bodyPr/>
                    <a:lstStyle/>
                    <a:p>
                      <a:r>
                        <a:rPr lang="en-AU" sz="1100"/>
                        <a:t>Sharps waste </a:t>
                      </a:r>
                    </a:p>
                  </a:txBody>
                  <a:tcPr marL="57256" marR="57256" marT="28628" marB="28628"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Syringes, needles, disposable scalpels and blades, etc.</a:t>
                      </a:r>
                    </a:p>
                    <a:p>
                      <a:endParaRPr lang="en-AU" sz="1100"/>
                    </a:p>
                  </a:txBody>
                  <a:tcPr marL="57256" marR="57256" marT="28628" marB="28628"/>
                </a:tc>
                <a:extLst>
                  <a:ext uri="{0D108BD9-81ED-4DB2-BD59-A6C34878D82A}">
                    <a16:rowId xmlns:a16="http://schemas.microsoft.com/office/drawing/2014/main" val="437512401"/>
                  </a:ext>
                </a:extLst>
              </a:tr>
              <a:tr h="546751">
                <a:tc>
                  <a:txBody>
                    <a:bodyPr/>
                    <a:lstStyle/>
                    <a:p>
                      <a:r>
                        <a:rPr lang="en-AU" sz="1100"/>
                        <a:t>Chemical waste </a:t>
                      </a:r>
                    </a:p>
                  </a:txBody>
                  <a:tcPr marL="57256" marR="57256" marT="28628" marB="28628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Solvents and reagents and batteries</a:t>
                      </a:r>
                    </a:p>
                    <a:p>
                      <a:endParaRPr lang="en-AU" sz="1100"/>
                    </a:p>
                  </a:txBody>
                  <a:tcPr marL="57256" marR="57256" marT="28628" marB="28628"/>
                </a:tc>
                <a:extLst>
                  <a:ext uri="{0D108BD9-81ED-4DB2-BD59-A6C34878D82A}">
                    <a16:rowId xmlns:a16="http://schemas.microsoft.com/office/drawing/2014/main" val="1671175038"/>
                  </a:ext>
                </a:extLst>
              </a:tr>
              <a:tr h="546751">
                <a:tc>
                  <a:txBody>
                    <a:bodyPr/>
                    <a:lstStyle/>
                    <a:p>
                      <a:r>
                        <a:rPr lang="en-AU" sz="1100"/>
                        <a:t>Pharmaceutical waste </a:t>
                      </a:r>
                    </a:p>
                  </a:txBody>
                  <a:tcPr marL="57256" marR="57256" marT="28628" marB="28628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Expired, unused and contaminated drugs and vaccines</a:t>
                      </a:r>
                    </a:p>
                    <a:p>
                      <a:endParaRPr lang="en-AU" sz="1100"/>
                    </a:p>
                  </a:txBody>
                  <a:tcPr marL="57256" marR="57256" marT="28628" marB="28628"/>
                </a:tc>
                <a:extLst>
                  <a:ext uri="{0D108BD9-81ED-4DB2-BD59-A6C34878D82A}">
                    <a16:rowId xmlns:a16="http://schemas.microsoft.com/office/drawing/2014/main" val="1672750562"/>
                  </a:ext>
                </a:extLst>
              </a:tr>
              <a:tr h="766613">
                <a:tc>
                  <a:txBody>
                    <a:bodyPr/>
                    <a:lstStyle/>
                    <a:p>
                      <a:r>
                        <a:rPr lang="en-AU" sz="1100"/>
                        <a:t>Cytotoxic waste </a:t>
                      </a:r>
                    </a:p>
                  </a:txBody>
                  <a:tcPr marL="57256" marR="57256" marT="28628" marB="28628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Waste containing substances with genotoxic properties –such as chemotherapy </a:t>
                      </a:r>
                    </a:p>
                    <a:p>
                      <a:endParaRPr lang="en-AU" sz="1100" dirty="0"/>
                    </a:p>
                  </a:txBody>
                  <a:tcPr marL="57256" marR="57256" marT="28628" marB="28628"/>
                </a:tc>
                <a:extLst>
                  <a:ext uri="{0D108BD9-81ED-4DB2-BD59-A6C34878D82A}">
                    <a16:rowId xmlns:a16="http://schemas.microsoft.com/office/drawing/2014/main" val="1461883661"/>
                  </a:ext>
                </a:extLst>
              </a:tr>
              <a:tr h="766613">
                <a:tc>
                  <a:txBody>
                    <a:bodyPr/>
                    <a:lstStyle/>
                    <a:p>
                      <a:r>
                        <a:rPr lang="en-AU" sz="1100"/>
                        <a:t>General waste </a:t>
                      </a:r>
                    </a:p>
                  </a:txBody>
                  <a:tcPr marL="57256" marR="57256" marT="28628" marB="28628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Any waste that does not pose any particular biological, chemical, radioactive or physical hazard</a:t>
                      </a:r>
                    </a:p>
                    <a:p>
                      <a:endParaRPr lang="en-AU" sz="1100" dirty="0"/>
                    </a:p>
                  </a:txBody>
                  <a:tcPr marL="57256" marR="57256" marT="28628" marB="28628"/>
                </a:tc>
                <a:extLst>
                  <a:ext uri="{0D108BD9-81ED-4DB2-BD59-A6C34878D82A}">
                    <a16:rowId xmlns:a16="http://schemas.microsoft.com/office/drawing/2014/main" val="211746719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3BA412D-BF9F-B28C-8926-F3F675525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531" y="169837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5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00D3AF-440E-48F8-9EAB-B2C124D4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5666154"/>
            <a:ext cx="8288032" cy="8973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Generated Waste Composition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6842D2-027C-4590-AC4B-04B8E6383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2" r="1" b="2296"/>
          <a:stretch/>
        </p:blipFill>
        <p:spPr>
          <a:xfrm>
            <a:off x="1780250" y="407572"/>
            <a:ext cx="6945296" cy="4780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11B3FF-958D-6B2E-6DE3-3C983FDC3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732" y="124083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5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A04F72-2914-411B-9379-331AEB10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038" y="1261331"/>
            <a:ext cx="3118395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/>
              <a:t>WHO Waste Management Cycle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5DCCD1-BE0A-470B-AC35-6FCB158D7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67" r="14049" b="-2"/>
          <a:stretch>
            <a:fillRect/>
          </a:stretch>
        </p:blipFill>
        <p:spPr>
          <a:xfrm>
            <a:off x="888603" y="705173"/>
            <a:ext cx="5611198" cy="4891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0AC392-D26A-03A7-23AD-5D9AE08C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415" y="224080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19E1-E15A-4E50-8698-BE7E1EF0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Waste Sorting and Identification</a:t>
            </a:r>
            <a:endParaRPr lang="en-AU" sz="5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7D9139-B554-43B7-8871-66D1C3A62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897877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010A69A-FDAF-9A65-5BBD-A74A3BFEA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960" y="6044142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1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B17C-40B4-42F9-8EAC-D09F330C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544" y="609600"/>
            <a:ext cx="5545457" cy="751712"/>
          </a:xfrm>
        </p:spPr>
        <p:txBody>
          <a:bodyPr>
            <a:normAutofit/>
          </a:bodyPr>
          <a:lstStyle/>
          <a:p>
            <a:r>
              <a:rPr lang="en-US" sz="4000" dirty="0" err="1"/>
              <a:t>Colour</a:t>
            </a:r>
            <a:r>
              <a:rPr lang="en-US" sz="4000" dirty="0"/>
              <a:t> Coding</a:t>
            </a:r>
            <a:endParaRPr lang="en-AU" sz="40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AFD5FD-0E15-4963-B605-FCCEB14B5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306773"/>
              </p:ext>
            </p:extLst>
          </p:nvPr>
        </p:nvGraphicFramePr>
        <p:xfrm>
          <a:off x="1119297" y="1660937"/>
          <a:ext cx="85963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93490762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730032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Waste</a:t>
                      </a:r>
                      <a:endParaRPr lang="en-A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Colour</a:t>
                      </a:r>
                      <a:r>
                        <a:rPr lang="en-US" dirty="0"/>
                        <a:t> Code</a:t>
                      </a:r>
                      <a:endParaRPr lang="en-A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34559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Infectious Waste</a:t>
                      </a:r>
                      <a:endParaRPr lang="en-A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  <a:endParaRPr lang="en-A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33941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Sharpe’s Waste</a:t>
                      </a:r>
                      <a:endParaRPr lang="en-A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  <a:endParaRPr lang="en-A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50349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Chemicals Waste </a:t>
                      </a:r>
                      <a:endParaRPr lang="en-A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  <a:endParaRPr lang="en-A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70752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Cytotoxic Waste</a:t>
                      </a:r>
                      <a:endParaRPr lang="en-A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Purple</a:t>
                      </a:r>
                      <a:endParaRPr lang="en-A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37915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 Waste</a:t>
                      </a:r>
                      <a:endParaRPr lang="en-A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  <a:endParaRPr lang="en-A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82726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Paper Waste</a:t>
                      </a:r>
                      <a:endParaRPr lang="en-A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  <a:endParaRPr lang="en-A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51796416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CCF8E22-8B29-457C-BBB3-2C132D7A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97" y="4556442"/>
            <a:ext cx="3536941" cy="2175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90750E-41D1-4CDB-A902-F69EF7D2F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7" y="118770"/>
            <a:ext cx="1687165" cy="15523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E6E6C3-825A-49D9-9E67-4F70FD065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593" y="213084"/>
            <a:ext cx="1419641" cy="21527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0176F7-40AA-4F6D-8212-713511B5D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851" y="4556442"/>
            <a:ext cx="3858590" cy="21508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1C765E-33E0-170B-6281-B779603C2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5061" y="6077939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0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8827-3E6F-4FC5-BEC7-4E5FAC0E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Waste PPE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D7BE1-1423-4109-96F2-74090765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3760076"/>
            <a:ext cx="10696903" cy="9479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Clinical Waste                              Cytotoxic/Chemical Waste</a:t>
            </a:r>
            <a:endParaRPr lang="en-US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General Waste                         Clinical Waste               Cytotoxic/Chemical Waste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9E21C-A5EF-438F-A267-43C88083D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82" b="1"/>
          <a:stretch/>
        </p:blipFill>
        <p:spPr>
          <a:xfrm>
            <a:off x="904198" y="425668"/>
            <a:ext cx="2892247" cy="3003332"/>
          </a:xfrm>
          <a:prstGeom prst="rect">
            <a:avLst/>
          </a:prstGeom>
          <a:ln w="127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3ABB59-1DF1-4C14-AF3D-75EC064B4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30" r="5" b="1502"/>
          <a:stretch/>
        </p:blipFill>
        <p:spPr>
          <a:xfrm>
            <a:off x="3308801" y="433665"/>
            <a:ext cx="3784303" cy="3187848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0BFA9A-2646-4035-A002-8B64CA244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751" y="433665"/>
            <a:ext cx="1792242" cy="3187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55076-2F54-EF32-42EF-6FE81AF8C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9115" y="6140846"/>
            <a:ext cx="2072820" cy="566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32E411-02BF-77B7-C6C0-CD2AED7A1AFC}"/>
              </a:ext>
            </a:extLst>
          </p:cNvPr>
          <p:cNvSpPr txBox="1"/>
          <p:nvPr/>
        </p:nvSpPr>
        <p:spPr>
          <a:xfrm>
            <a:off x="3521034" y="5147953"/>
            <a:ext cx="428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always Hand Hygiene</a:t>
            </a:r>
          </a:p>
        </p:txBody>
      </p:sp>
    </p:spTree>
    <p:extLst>
      <p:ext uri="{BB962C8B-B14F-4D97-AF65-F5344CB8AC3E}">
        <p14:creationId xmlns:p14="http://schemas.microsoft.com/office/powerpoint/2010/main" val="379168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7577-F23A-4C29-A05D-ABC13D69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728" y="609600"/>
            <a:ext cx="6794273" cy="1320800"/>
          </a:xfrm>
        </p:spPr>
        <p:txBody>
          <a:bodyPr>
            <a:normAutofit/>
          </a:bodyPr>
          <a:lstStyle/>
          <a:p>
            <a:r>
              <a:rPr lang="en-US" sz="4000" dirty="0"/>
              <a:t>Waste Handling</a:t>
            </a:r>
            <a:endParaRPr lang="en-AU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7AAB1C-2595-4CFB-BBF7-8A1705CD4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92979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E7AE26E-62E7-3AEE-AC0F-584FF2A3A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054" y="169836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639C2C-0AC4-4DBF-9706-DFF3755F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Waste Collection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0819-230D-446D-8D73-11962694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6" y="816638"/>
            <a:ext cx="6164316" cy="5224724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Person/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generating the waste is responsible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handlers of waste must wear PPE, HH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must be in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coded bags and bins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Contents should not be more then ¾ full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bags are tied at the neck with the knot upwards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Bags/sharps containers should not be left on the ground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throwing, dragging or carrying waste bags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Sharps containers must be sealed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AA370-350B-C296-FCC3-5920DE69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556" y="207041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DCF4A72-D54C-4DF1-85A3-1618C8B3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Waste Transport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5548-9892-4D5B-BB66-5C02C692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779" y="816638"/>
            <a:ext cx="6341476" cy="522472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is transported from the point of generation to the storage area within the facility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should be transported by designated trolley and/or waste shoot (clinical or cytotoxic waste should not go down shoot)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to be taken a designated route and on a time schedule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DD6A1-63DB-44D2-ABF6-E67386D79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560" y="177586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44D11-670C-4897-BA34-E37072C8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04" y="1448350"/>
            <a:ext cx="9633958" cy="4105389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400" b="0" i="0" dirty="0">
                <a:solidFill>
                  <a:schemeClr val="accent1"/>
                </a:solidFill>
                <a:effectLst/>
              </a:rPr>
              <a:t>Acknowledgement to Country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ACIPC acknowledges Aboriginal and Torres Strait Island people as the traditional custodians of country throughout Australia and respects their continuing connection to culture, land, waterways, community, and family.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65C9D1D-36C5-4D8A-AA64-241FB3D6E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62" y="195010"/>
            <a:ext cx="2241111" cy="6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7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F623-FF1F-4BAE-B8AC-F8322C96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372" y="609600"/>
            <a:ext cx="6609630" cy="1320800"/>
          </a:xfrm>
        </p:spPr>
        <p:txBody>
          <a:bodyPr>
            <a:normAutofit/>
          </a:bodyPr>
          <a:lstStyle/>
          <a:p>
            <a:r>
              <a:rPr lang="en-US" sz="4000" dirty="0"/>
              <a:t>Waste Storage</a:t>
            </a:r>
            <a:endParaRPr lang="en-AU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1EFA54-0387-4D98-BDD0-1DD89749E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43007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B9BC87-6C93-0C97-518B-584ACA812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1298" y="146589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3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D19DE14-85D5-485C-B971-374B5FF6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External Collection of Waste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6C20B-71BB-446D-9443-8B6E309B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776" y="816638"/>
            <a:ext cx="5889351" cy="522472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Licensed contractors collect, transport and dispose of waste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engaging a service ensure it is known: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waste they collect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availability/frequency to collect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required to collect full bins and supply new empty bins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additional services in the event of outbreak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B363E-E5C0-3C10-D343-D1DAD0767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305" y="230288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1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28BFD-0901-EB93-FD29-D21ABBCB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595C-53C9-3003-7FC2-5C5F8C64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US" sz="4000" kern="1200" dirty="0">
                <a:latin typeface="+mn-lt"/>
                <a:ea typeface="+mj-ea"/>
                <a:cs typeface="+mj-cs"/>
              </a:rPr>
              <a:t>Not All Waste Is Disposed The Same</a:t>
            </a:r>
            <a:endParaRPr lang="en-AU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4696-BB5E-43E5-3D22-BB9321EB5F9E}"/>
              </a:ext>
            </a:extLst>
          </p:cNvPr>
          <p:cNvSpPr>
            <a:spLocks/>
          </p:cNvSpPr>
          <p:nvPr/>
        </p:nvSpPr>
        <p:spPr>
          <a:xfrm>
            <a:off x="2365520" y="2459346"/>
            <a:ext cx="7638162" cy="269278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901BC7C-741F-1F51-9E70-C2799F3A3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682" y="217795"/>
            <a:ext cx="2074882" cy="56540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4C6ED3E-F575-50A0-BC63-F5BCD7EFF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461" r="-556" b="72226"/>
          <a:stretch/>
        </p:blipFill>
        <p:spPr>
          <a:xfrm>
            <a:off x="2195701" y="5442203"/>
            <a:ext cx="8071869" cy="565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EAFC4-2144-142A-560E-167A9B26F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095" y="2013525"/>
            <a:ext cx="7659169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2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C177-4FF8-49A5-8336-A2B76EC0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Review And Monitor of Process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E8261-12E3-92C4-9B81-617F6C4E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252" y="252539"/>
            <a:ext cx="2072820" cy="566977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098B454-A3FC-42A6-BE9D-1FC180625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11250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29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5B068-856D-EA01-1CA4-41D74087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8AE4-92DF-C1B9-7A77-7DF5DB1C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4" y="509521"/>
            <a:ext cx="10677670" cy="1014984"/>
          </a:xfrm>
        </p:spPr>
        <p:txBody>
          <a:bodyPr>
            <a:normAutofit/>
          </a:bodyPr>
          <a:lstStyle/>
          <a:p>
            <a:r>
              <a:rPr lang="en-AU" sz="4000" dirty="0"/>
              <a:t>Waste Management Auditing Example</a:t>
            </a:r>
            <a:endParaRPr lang="en-AU" sz="1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42E7-2849-6722-1CC4-C19F282FCD97}"/>
              </a:ext>
            </a:extLst>
          </p:cNvPr>
          <p:cNvSpPr>
            <a:spLocks/>
          </p:cNvSpPr>
          <p:nvPr/>
        </p:nvSpPr>
        <p:spPr>
          <a:xfrm>
            <a:off x="2365520" y="2459346"/>
            <a:ext cx="7638162" cy="269278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2731C7E-4C2A-3568-1194-6AF3D827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682" y="141818"/>
            <a:ext cx="2074882" cy="565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8C77B-DF04-12AD-8179-966AD4266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521" y="1283236"/>
            <a:ext cx="4702758" cy="5159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4DF050-1450-5361-32B0-D1387383169F}"/>
              </a:ext>
            </a:extLst>
          </p:cNvPr>
          <p:cNvSpPr txBox="1"/>
          <p:nvPr/>
        </p:nvSpPr>
        <p:spPr>
          <a:xfrm>
            <a:off x="7236373" y="2392188"/>
            <a:ext cx="2767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Link: </a:t>
            </a:r>
          </a:p>
          <a:p>
            <a:r>
              <a:rPr lang="en-AU" sz="1200" dirty="0">
                <a:hlinkClick r:id="rId4"/>
              </a:rPr>
              <a:t>https://www.acipc.org.au/wp-content/uploads/2024/08/Waste-Managment-Audit-FULL.pdf</a:t>
            </a:r>
            <a:endParaRPr lang="en-AU" sz="1200" dirty="0"/>
          </a:p>
          <a:p>
            <a:br>
              <a:rPr lang="en-AU" dirty="0"/>
            </a:b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802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D8B04E-38C1-07FA-FBA4-DE16E25B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57" y="585216"/>
            <a:ext cx="2809505" cy="2338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6EA66-3FD3-1681-7002-473F9C151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236" y="641128"/>
            <a:ext cx="2873667" cy="2227091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7EF02376-EB71-4366-86AF-65957725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834777"/>
            <a:ext cx="5989328" cy="1632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0C423-C66B-464F-A223-AD7DA2E0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3516" y="978408"/>
            <a:ext cx="4056530" cy="21076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Carrie Spinks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IPC Consultant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A09BF-E51A-4C1D-B111-16FE4F6A4038}"/>
              </a:ext>
            </a:extLst>
          </p:cNvPr>
          <p:cNvSpPr txBox="1"/>
          <p:nvPr/>
        </p:nvSpPr>
        <p:spPr>
          <a:xfrm>
            <a:off x="7313516" y="4009262"/>
            <a:ext cx="4056530" cy="1778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50" b="1" dirty="0">
                <a:latin typeface="+mj-lt"/>
              </a:rPr>
              <a:t>Australasian College for Infection Prevention and Control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Level 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152 Macquarie Steet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Hobart TAS 7000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dirty="0"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  <a:hlinkClick r:id="rId5"/>
              </a:rPr>
              <a:t>office@acipc.org.au</a:t>
            </a:r>
            <a:endParaRPr lang="en-US" sz="1050" dirty="0"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www.acipc.org.au</a:t>
            </a:r>
          </a:p>
        </p:txBody>
      </p:sp>
    </p:spTree>
    <p:extLst>
      <p:ext uri="{BB962C8B-B14F-4D97-AF65-F5344CB8AC3E}">
        <p14:creationId xmlns:p14="http://schemas.microsoft.com/office/powerpoint/2010/main" val="20241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7B55-B293-40C2-9E4E-10702F38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559676"/>
            <a:ext cx="4548968" cy="4570108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Waste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FF61-9DA9-4378-9609-E4509B335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960120"/>
            <a:ext cx="5787842" cy="416966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Everything is made for a defined purpose.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thing which is not intended for further use is termed ‘Waste’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03BF8-272B-070C-ADAB-C47A9FCB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36" y="2033222"/>
            <a:ext cx="4548969" cy="3131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9BA3D-FE6A-B723-D4EB-EF9A87626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61" y="172260"/>
            <a:ext cx="2106222" cy="5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7E53-6FC6-4075-B785-87E1F3BF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2" y="1681566"/>
            <a:ext cx="3122909" cy="3448217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Health Care Waste and Waste Management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A3FF-8806-42F3-BAD0-1BA64349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09" y="960119"/>
            <a:ext cx="6672020" cy="509971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care waste includes waste generated by health-care establishments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Management/Disposal includes the actions required to manage waste from its point of generation to its final disposal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74BA8-31F2-DA47-37BC-8EB55F66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51" y="169836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9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6CE7-13A8-47FD-B5A3-EEFC4A5C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6" y="1929538"/>
            <a:ext cx="3657600" cy="3200245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Effective Waste Management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DBA5-4289-4D5B-945A-3FAE5848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770" y="1084106"/>
            <a:ext cx="5607597" cy="416966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Policy, Legislation, Strategy Plan, Local Guidelines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Political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organisational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commitment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Committed  and trained manpower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management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Budgetary allocation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05101-68CE-C379-513A-4B9D1C2E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312" y="208583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6A4C-E6CB-468B-A9F9-C2BA81D2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6" y="509521"/>
            <a:ext cx="11130728" cy="1014984"/>
          </a:xfrm>
        </p:spPr>
        <p:txBody>
          <a:bodyPr>
            <a:normAutofit/>
          </a:bodyPr>
          <a:lstStyle/>
          <a:p>
            <a:r>
              <a:rPr lang="en-GB" sz="4000" dirty="0"/>
              <a:t>Aged Care Quality and Safety Commission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44D11-670C-4897-BA34-E37072C8BA0B}"/>
              </a:ext>
            </a:extLst>
          </p:cNvPr>
          <p:cNvSpPr>
            <a:spLocks/>
          </p:cNvSpPr>
          <p:nvPr/>
        </p:nvSpPr>
        <p:spPr>
          <a:xfrm>
            <a:off x="503695" y="1371601"/>
            <a:ext cx="9849173" cy="5222928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Aged Care Quality Standards – IPC is addressed across near all: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1 -Consumer dignity, choice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2 -Assessment and planning – vaccination/antiviral, indwelling devices, outbreak management, surveillance and action plans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3 -Personal and clinical care </a:t>
            </a: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IPC practices – standard and transmission precautions, AMS, educated staff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5 -Service environment </a:t>
            </a: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catering, cleaning, reprocessing, water testing, laundry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6 -Feedback &amp; complaints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7- Human resources – IPC OH&amp;S practices, staffing to meet IPC needs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8 -Organisational governance – IPC Lead, IPC policies/procedures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65C9D1D-36C5-4D8A-AA64-241FB3D6E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91" y="82794"/>
            <a:ext cx="2074882" cy="565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E4D05-2966-AE20-5DEF-F6E3C508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44" y="4626244"/>
            <a:ext cx="2739485" cy="20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8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708F2-80D9-FF1D-9AA4-82A05F5AE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FDD5-647B-29DC-EB4C-C93EEBF2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201881"/>
            <a:ext cx="10232136" cy="873045"/>
          </a:xfrm>
        </p:spPr>
        <p:txBody>
          <a:bodyPr>
            <a:normAutofit/>
          </a:bodyPr>
          <a:lstStyle/>
          <a:p>
            <a:r>
              <a:rPr lang="en-AU" sz="4000" dirty="0"/>
              <a:t>Waste Management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9261-F520-C25F-B3F4-BCAD749B4109}"/>
              </a:ext>
            </a:extLst>
          </p:cNvPr>
          <p:cNvSpPr>
            <a:spLocks/>
          </p:cNvSpPr>
          <p:nvPr/>
        </p:nvSpPr>
        <p:spPr>
          <a:xfrm>
            <a:off x="844296" y="1143000"/>
            <a:ext cx="9758014" cy="5205479"/>
          </a:xfrm>
          <a:prstGeom prst="rect">
            <a:avLst/>
          </a:prstGeom>
          <a:ln>
            <a:noFill/>
          </a:ln>
        </p:spPr>
        <p:txBody>
          <a:bodyPr>
            <a:normAutofit fontScale="77500" lnSpcReduction="20000"/>
          </a:bodyPr>
          <a:lstStyle/>
          <a:p>
            <a:pPr marL="342900" indent="-342900"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  <a:buFont typeface="Wingdings" panose="05000000000000000000" pitchFamily="2" charset="2"/>
              <a:buChar char="Ø"/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around waste - impact on communities beyond the facility – Acts, legislation, national plans, guidelines</a:t>
            </a:r>
          </a:p>
          <a:p>
            <a:pPr marL="342900" indent="-342900"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  <a:buFont typeface="Wingdings" panose="05000000000000000000" pitchFamily="2" charset="2"/>
              <a:buChar char="Ø"/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guidelines – state/territory, jurisdiction and organisation led</a:t>
            </a:r>
          </a:p>
          <a:p>
            <a:pPr marL="800100" lvl="1" indent="-342900"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  <a:buFont typeface="Wingdings" panose="05000000000000000000" pitchFamily="2" charset="2"/>
              <a:buChar char="Ø"/>
            </a:pPr>
            <a:r>
              <a:rPr lang="en-GB" sz="20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AS/NZS 3816: 2018 Management of clinical and related waste</a:t>
            </a:r>
          </a:p>
          <a:p>
            <a:pPr marL="800100" lvl="1" indent="-342900"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  <a:buFont typeface="Wingdings" panose="05000000000000000000" pitchFamily="2" charset="2"/>
              <a:buChar char="Ø"/>
            </a:pPr>
            <a:r>
              <a:rPr lang="en-GB" sz="20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Management Association of Australia’s industry code of practice</a:t>
            </a:r>
          </a:p>
          <a:p>
            <a:pPr marL="800100" lvl="1" indent="-342900"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  <a:buFont typeface="Wingdings" panose="05000000000000000000" pitchFamily="2" charset="2"/>
              <a:buChar char="Ø"/>
            </a:pPr>
            <a:r>
              <a:rPr lang="en-GB" sz="20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and Territory waste management policies and guidelines</a:t>
            </a:r>
          </a:p>
          <a:p>
            <a:pPr marL="800100" lvl="1" indent="-342900" defTabSz="59436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Australian Guidelines for the Prevention and Control of Infection in Healthcare – 3.1.7 from pg. 95 - provide state/territory links guidelines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https://www.nhmrc.gov.au/sites/default/files/documents/attachments/publications/infections-control-guidelines.pdf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Aged Care IPC Guide- Waste management pg.67-69</a:t>
            </a:r>
          </a:p>
          <a:p>
            <a:pPr marL="857250" lvl="2"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https://www.safetyandquality.gov.au/sites/default/files/2024-08/The-Aged-Care-Infection-Prevention-and-Control-Guide.pdf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defTabSz="59436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CDB7FD1-5FE6-1CAF-6B80-2FBE762DD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52" y="112531"/>
            <a:ext cx="2074882" cy="5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A6E5-B7D2-4A4D-9578-05A1A1C5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Risks of Poor Waste Management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C5EE5-64FE-058B-FFA1-6289D87B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51" y="138839"/>
            <a:ext cx="2072820" cy="566977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73E8808-F850-2FDE-415F-9D20E3737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65570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38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63FEE5-78BC-4AE4-A503-08525571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AU"/>
              <a:t>Who's at Risk?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09196-120C-FCBD-4269-3B446413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055" y="208583"/>
            <a:ext cx="2072820" cy="566977"/>
          </a:xfrm>
          <a:prstGeom prst="rect">
            <a:avLst/>
          </a:prstGeom>
        </p:spPr>
      </p:pic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BCE0F846-4B7F-AC3B-C272-564D11249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855801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013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AB278AFA82D4A97ABAF74DF46C099" ma:contentTypeVersion="19" ma:contentTypeDescription="Create a new document." ma:contentTypeScope="" ma:versionID="8b43fc22d6070a01e8c87ad5908f8c73">
  <xsd:schema xmlns:xsd="http://www.w3.org/2001/XMLSchema" xmlns:xs="http://www.w3.org/2001/XMLSchema" xmlns:p="http://schemas.microsoft.com/office/2006/metadata/properties" xmlns:ns2="614eb5ac-d6cd-4f59-a3aa-744c9766c7ff" xmlns:ns3="767fe1fb-a778-4607-880f-66c4ec81c6ad" targetNamespace="http://schemas.microsoft.com/office/2006/metadata/properties" ma:root="true" ma:fieldsID="69f41b0265834f78fd5393da07711253" ns2:_="" ns3:_="">
    <xsd:import namespace="614eb5ac-d6cd-4f59-a3aa-744c9766c7ff"/>
    <xsd:import namespace="767fe1fb-a778-4607-880f-66c4ec81c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eb5ac-d6cd-4f59-a3aa-744c9766c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12c2ea-3e67-4785-8bf5-4f19be5ece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fe1fb-a778-4607-880f-66c4ec81c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4620d9-cf6e-4e80-bb36-7d0e92f1d687}" ma:internalName="TaxCatchAll" ma:showField="CatchAllData" ma:web="767fe1fb-a778-4607-880f-66c4ec81c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7fe1fb-a778-4607-880f-66c4ec81c6ad" xsi:nil="true"/>
    <lcf76f155ced4ddcb4097134ff3c332f xmlns="614eb5ac-d6cd-4f59-a3aa-744c9766c7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532FB7-B911-422A-B3EF-A4B241ABA1A1}"/>
</file>

<file path=customXml/itemProps2.xml><?xml version="1.0" encoding="utf-8"?>
<ds:datastoreItem xmlns:ds="http://schemas.openxmlformats.org/officeDocument/2006/customXml" ds:itemID="{67FB1E73-A43A-48D0-81C4-B8522EF5B1F9}"/>
</file>

<file path=customXml/itemProps3.xml><?xml version="1.0" encoding="utf-8"?>
<ds:datastoreItem xmlns:ds="http://schemas.openxmlformats.org/officeDocument/2006/customXml" ds:itemID="{3D84057A-F67F-4BC3-922F-2BE829C4F519}"/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956</Words>
  <Application>Microsoft Office PowerPoint</Application>
  <PresentationFormat>Widescreen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Trebuchet MS</vt:lpstr>
      <vt:lpstr>Wingdings</vt:lpstr>
      <vt:lpstr>Wingdings 3</vt:lpstr>
      <vt:lpstr>Facet</vt:lpstr>
      <vt:lpstr>Waste Management</vt:lpstr>
      <vt:lpstr>PowerPoint Presentation</vt:lpstr>
      <vt:lpstr>Waste</vt:lpstr>
      <vt:lpstr>Health Care Waste and Waste Management</vt:lpstr>
      <vt:lpstr>Effective Waste Management</vt:lpstr>
      <vt:lpstr>Aged Care Quality and Safety Commission</vt:lpstr>
      <vt:lpstr>Waste Management Guidelines</vt:lpstr>
      <vt:lpstr>Risks of Poor Waste Management</vt:lpstr>
      <vt:lpstr>Who's at Risk?</vt:lpstr>
      <vt:lpstr>Ideal Waste Management</vt:lpstr>
      <vt:lpstr>Types of Waste</vt:lpstr>
      <vt:lpstr>Generated Waste Composition</vt:lpstr>
      <vt:lpstr>WHO Waste Management Cycle</vt:lpstr>
      <vt:lpstr>Waste Sorting and Identification</vt:lpstr>
      <vt:lpstr>Colour Coding</vt:lpstr>
      <vt:lpstr>Waste PPE</vt:lpstr>
      <vt:lpstr>Waste Handling</vt:lpstr>
      <vt:lpstr>Waste Collection</vt:lpstr>
      <vt:lpstr>Waste Transport</vt:lpstr>
      <vt:lpstr>Waste Storage</vt:lpstr>
      <vt:lpstr>External Collection of Waste</vt:lpstr>
      <vt:lpstr>Not All Waste Is Disposed The Same</vt:lpstr>
      <vt:lpstr>Review And Monitor of Process</vt:lpstr>
      <vt:lpstr>Waste Management Auditing Example</vt:lpstr>
      <vt:lpstr>Carrie Spinks IPC Consultant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MANAGMENT</dc:title>
  <dc:creator>Carrie Spinks</dc:creator>
  <cp:lastModifiedBy>Carrie Spinks</cp:lastModifiedBy>
  <cp:revision>7</cp:revision>
  <dcterms:created xsi:type="dcterms:W3CDTF">2020-09-24T07:33:13Z</dcterms:created>
  <dcterms:modified xsi:type="dcterms:W3CDTF">2025-07-09T02:00:16Z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0x010100E4EAB278AFA82D4A97ABAF74DF46C099</vt:lpwstr>
  </property>
</Properties>
</file>