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  <p:sldMasterId id="2147483863" r:id="rId2"/>
    <p:sldMasterId id="2147483870" r:id="rId3"/>
  </p:sldMasterIdLst>
  <p:notesMasterIdLst>
    <p:notesMasterId r:id="rId40"/>
  </p:notesMasterIdLst>
  <p:sldIdLst>
    <p:sldId id="282" r:id="rId4"/>
    <p:sldId id="283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87" r:id="rId13"/>
    <p:sldId id="259" r:id="rId14"/>
    <p:sldId id="260" r:id="rId15"/>
    <p:sldId id="261" r:id="rId16"/>
    <p:sldId id="288" r:id="rId17"/>
    <p:sldId id="289" r:id="rId18"/>
    <p:sldId id="257" r:id="rId19"/>
    <p:sldId id="264" r:id="rId20"/>
    <p:sldId id="265" r:id="rId21"/>
    <p:sldId id="266" r:id="rId22"/>
    <p:sldId id="291" r:id="rId23"/>
    <p:sldId id="270" r:id="rId24"/>
    <p:sldId id="292" r:id="rId25"/>
    <p:sldId id="293" r:id="rId26"/>
    <p:sldId id="273" r:id="rId27"/>
    <p:sldId id="306" r:id="rId28"/>
    <p:sldId id="276" r:id="rId29"/>
    <p:sldId id="305" r:id="rId30"/>
    <p:sldId id="272" r:id="rId31"/>
    <p:sldId id="277" r:id="rId32"/>
    <p:sldId id="307" r:id="rId33"/>
    <p:sldId id="268" r:id="rId34"/>
    <p:sldId id="303" r:id="rId35"/>
    <p:sldId id="279" r:id="rId36"/>
    <p:sldId id="286" r:id="rId37"/>
    <p:sldId id="284" r:id="rId38"/>
    <p:sldId id="28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ustomXml" Target="../customXml/item2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771A3-C40C-4F34-BCC1-7E23093186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4D69C1-3411-4147-9B4A-E10484AE91E3}">
      <dgm:prSet/>
      <dgm:spPr/>
      <dgm:t>
        <a:bodyPr/>
        <a:lstStyle/>
        <a:p>
          <a:r>
            <a:rPr lang="en-AU"/>
            <a:t>Cross-contamination – environment, clean linen</a:t>
          </a:r>
          <a:endParaRPr lang="en-US"/>
        </a:p>
      </dgm:t>
    </dgm:pt>
    <dgm:pt modelId="{18B1F2F0-965F-49B0-B6FC-086BD48D31A0}" type="parTrans" cxnId="{08E6CC18-BCF5-45FD-A1E8-A52E03978CC6}">
      <dgm:prSet/>
      <dgm:spPr/>
      <dgm:t>
        <a:bodyPr/>
        <a:lstStyle/>
        <a:p>
          <a:endParaRPr lang="en-US"/>
        </a:p>
      </dgm:t>
    </dgm:pt>
    <dgm:pt modelId="{89692DE5-2AF0-44D7-A9BD-05F6D3CA0458}" type="sibTrans" cxnId="{08E6CC18-BCF5-45FD-A1E8-A52E03978CC6}">
      <dgm:prSet/>
      <dgm:spPr/>
      <dgm:t>
        <a:bodyPr/>
        <a:lstStyle/>
        <a:p>
          <a:endParaRPr lang="en-US"/>
        </a:p>
      </dgm:t>
    </dgm:pt>
    <dgm:pt modelId="{C3EAE9BC-1589-46A6-9AEC-548D4BA5376A}">
      <dgm:prSet/>
      <dgm:spPr/>
      <dgm:t>
        <a:bodyPr/>
        <a:lstStyle/>
        <a:p>
          <a:r>
            <a:rPr lang="en-AU"/>
            <a:t>Healthcare-Associated Infections (HAIs) – residents, HCW</a:t>
          </a:r>
          <a:endParaRPr lang="en-US"/>
        </a:p>
      </dgm:t>
    </dgm:pt>
    <dgm:pt modelId="{A39BF1DA-1991-43C0-B376-F2ECC66416DB}" type="parTrans" cxnId="{2C6FC73B-6DE5-403B-BA37-23FB6600738A}">
      <dgm:prSet/>
      <dgm:spPr/>
      <dgm:t>
        <a:bodyPr/>
        <a:lstStyle/>
        <a:p>
          <a:endParaRPr lang="en-US"/>
        </a:p>
      </dgm:t>
    </dgm:pt>
    <dgm:pt modelId="{BC56F352-B77E-4222-B2AF-50A164C9A7F4}" type="sibTrans" cxnId="{2C6FC73B-6DE5-403B-BA37-23FB6600738A}">
      <dgm:prSet/>
      <dgm:spPr/>
      <dgm:t>
        <a:bodyPr/>
        <a:lstStyle/>
        <a:p>
          <a:endParaRPr lang="en-US"/>
        </a:p>
      </dgm:t>
    </dgm:pt>
    <dgm:pt modelId="{8F102732-2380-4D01-8673-9D47E2FA1149}">
      <dgm:prSet/>
      <dgm:spPr/>
      <dgm:t>
        <a:bodyPr/>
        <a:lstStyle/>
        <a:p>
          <a:r>
            <a:rPr lang="en-AU"/>
            <a:t>Exposure to biological hazards – body fluids and blood</a:t>
          </a:r>
          <a:endParaRPr lang="en-US"/>
        </a:p>
      </dgm:t>
    </dgm:pt>
    <dgm:pt modelId="{38710EC6-3100-408C-B242-60D856CAC231}" type="parTrans" cxnId="{1CF89906-2527-42FF-8503-E95A7C01B25C}">
      <dgm:prSet/>
      <dgm:spPr/>
      <dgm:t>
        <a:bodyPr/>
        <a:lstStyle/>
        <a:p>
          <a:endParaRPr lang="en-US"/>
        </a:p>
      </dgm:t>
    </dgm:pt>
    <dgm:pt modelId="{AA77722A-31FA-4441-B41D-06EB3DB010DA}" type="sibTrans" cxnId="{1CF89906-2527-42FF-8503-E95A7C01B25C}">
      <dgm:prSet/>
      <dgm:spPr/>
      <dgm:t>
        <a:bodyPr/>
        <a:lstStyle/>
        <a:p>
          <a:endParaRPr lang="en-US"/>
        </a:p>
      </dgm:t>
    </dgm:pt>
    <dgm:pt modelId="{6A6C990B-CA2F-4408-8565-7EF2429E5954}">
      <dgm:prSet/>
      <dgm:spPr/>
      <dgm:t>
        <a:bodyPr/>
        <a:lstStyle/>
        <a:p>
          <a:r>
            <a:rPr lang="en-AU"/>
            <a:t>Bioaerosol generation </a:t>
          </a:r>
          <a:endParaRPr lang="en-US"/>
        </a:p>
      </dgm:t>
    </dgm:pt>
    <dgm:pt modelId="{9144004B-913A-4077-BE2A-F562B3716F59}" type="parTrans" cxnId="{E658AA96-6F9F-4925-9742-E9C3C1B1DEF5}">
      <dgm:prSet/>
      <dgm:spPr/>
      <dgm:t>
        <a:bodyPr/>
        <a:lstStyle/>
        <a:p>
          <a:endParaRPr lang="en-US"/>
        </a:p>
      </dgm:t>
    </dgm:pt>
    <dgm:pt modelId="{C6CF5BCC-0870-4C9C-B706-AC231E7278A5}" type="sibTrans" cxnId="{E658AA96-6F9F-4925-9742-E9C3C1B1DEF5}">
      <dgm:prSet/>
      <dgm:spPr/>
      <dgm:t>
        <a:bodyPr/>
        <a:lstStyle/>
        <a:p>
          <a:endParaRPr lang="en-US"/>
        </a:p>
      </dgm:t>
    </dgm:pt>
    <dgm:pt modelId="{AAE20789-1AB1-4619-A61C-3F1CAE5F2F8B}">
      <dgm:prSet/>
      <dgm:spPr/>
      <dgm:t>
        <a:bodyPr/>
        <a:lstStyle/>
        <a:p>
          <a:r>
            <a:rPr lang="en-AU"/>
            <a:t>Manual handling injuries</a:t>
          </a:r>
          <a:endParaRPr lang="en-US"/>
        </a:p>
      </dgm:t>
    </dgm:pt>
    <dgm:pt modelId="{D0DD5571-A1CE-44C9-B640-781A14053033}" type="parTrans" cxnId="{71D276AB-D659-4024-A220-6B88AF03A4FF}">
      <dgm:prSet/>
      <dgm:spPr/>
      <dgm:t>
        <a:bodyPr/>
        <a:lstStyle/>
        <a:p>
          <a:endParaRPr lang="en-US"/>
        </a:p>
      </dgm:t>
    </dgm:pt>
    <dgm:pt modelId="{81AB83EE-7AE1-4E9F-AEF6-D38FC87C2986}" type="sibTrans" cxnId="{71D276AB-D659-4024-A220-6B88AF03A4FF}">
      <dgm:prSet/>
      <dgm:spPr/>
      <dgm:t>
        <a:bodyPr/>
        <a:lstStyle/>
        <a:p>
          <a:endParaRPr lang="en-US"/>
        </a:p>
      </dgm:t>
    </dgm:pt>
    <dgm:pt modelId="{48E57447-0485-4315-BCC7-8A36F97E5A75}">
      <dgm:prSet/>
      <dgm:spPr/>
      <dgm:t>
        <a:bodyPr/>
        <a:lstStyle/>
        <a:p>
          <a:r>
            <a:rPr lang="en-AU"/>
            <a:t>Damaged linen, clothing</a:t>
          </a:r>
          <a:endParaRPr lang="en-US"/>
        </a:p>
      </dgm:t>
    </dgm:pt>
    <dgm:pt modelId="{BA1606F8-BB5F-4002-A1C8-3A45F87410E5}" type="parTrans" cxnId="{707FD2CC-7831-4105-91BE-5C3731030320}">
      <dgm:prSet/>
      <dgm:spPr/>
      <dgm:t>
        <a:bodyPr/>
        <a:lstStyle/>
        <a:p>
          <a:endParaRPr lang="en-US"/>
        </a:p>
      </dgm:t>
    </dgm:pt>
    <dgm:pt modelId="{B047A3C2-F7C6-4EA2-9D14-9A607872EFC4}" type="sibTrans" cxnId="{707FD2CC-7831-4105-91BE-5C3731030320}">
      <dgm:prSet/>
      <dgm:spPr/>
      <dgm:t>
        <a:bodyPr/>
        <a:lstStyle/>
        <a:p>
          <a:endParaRPr lang="en-US"/>
        </a:p>
      </dgm:t>
    </dgm:pt>
    <dgm:pt modelId="{390B8A02-FB6A-4177-B539-BF7B1C53D66C}">
      <dgm:prSet/>
      <dgm:spPr/>
      <dgm:t>
        <a:bodyPr/>
        <a:lstStyle/>
        <a:p>
          <a:r>
            <a:rPr lang="en-AU"/>
            <a:t>Inadequate linen supply</a:t>
          </a:r>
          <a:endParaRPr lang="en-US"/>
        </a:p>
      </dgm:t>
    </dgm:pt>
    <dgm:pt modelId="{28F8902E-93E8-4733-ACAF-C4EEA5674956}" type="parTrans" cxnId="{7DD497EF-B5C5-4D2C-AD79-4A6D411262BD}">
      <dgm:prSet/>
      <dgm:spPr/>
      <dgm:t>
        <a:bodyPr/>
        <a:lstStyle/>
        <a:p>
          <a:endParaRPr lang="en-US"/>
        </a:p>
      </dgm:t>
    </dgm:pt>
    <dgm:pt modelId="{43B07984-CC0E-457C-896C-405B84654242}" type="sibTrans" cxnId="{7DD497EF-B5C5-4D2C-AD79-4A6D411262BD}">
      <dgm:prSet/>
      <dgm:spPr/>
      <dgm:t>
        <a:bodyPr/>
        <a:lstStyle/>
        <a:p>
          <a:endParaRPr lang="en-US"/>
        </a:p>
      </dgm:t>
    </dgm:pt>
    <dgm:pt modelId="{095450DA-E4D7-4CA6-BB11-C786579BE372}">
      <dgm:prSet/>
      <dgm:spPr/>
      <dgm:t>
        <a:bodyPr/>
        <a:lstStyle/>
        <a:p>
          <a:r>
            <a:rPr lang="en-AU"/>
            <a:t>Increased costs </a:t>
          </a:r>
          <a:endParaRPr lang="en-US"/>
        </a:p>
      </dgm:t>
    </dgm:pt>
    <dgm:pt modelId="{60A41859-36AC-4E3A-B84C-5FC83D640503}" type="parTrans" cxnId="{5B176A31-F6FD-4B51-9695-556371CC5916}">
      <dgm:prSet/>
      <dgm:spPr/>
      <dgm:t>
        <a:bodyPr/>
        <a:lstStyle/>
        <a:p>
          <a:endParaRPr lang="en-US"/>
        </a:p>
      </dgm:t>
    </dgm:pt>
    <dgm:pt modelId="{9397F45F-5AC4-4747-BDE2-32420A8D8968}" type="sibTrans" cxnId="{5B176A31-F6FD-4B51-9695-556371CC5916}">
      <dgm:prSet/>
      <dgm:spPr/>
      <dgm:t>
        <a:bodyPr/>
        <a:lstStyle/>
        <a:p>
          <a:endParaRPr lang="en-US"/>
        </a:p>
      </dgm:t>
    </dgm:pt>
    <dgm:pt modelId="{69CC85CE-48D3-4FFC-8E1B-7901B6BD4142}">
      <dgm:prSet/>
      <dgm:spPr/>
      <dgm:t>
        <a:bodyPr/>
        <a:lstStyle/>
        <a:p>
          <a:r>
            <a:rPr lang="en-AU"/>
            <a:t>Disrupted care</a:t>
          </a:r>
          <a:endParaRPr lang="en-US"/>
        </a:p>
      </dgm:t>
    </dgm:pt>
    <dgm:pt modelId="{CDBC2674-BEA1-4AB3-8066-58000B123EAB}" type="parTrans" cxnId="{BA90BCAE-BCF2-45B9-B0BB-D35720A8372C}">
      <dgm:prSet/>
      <dgm:spPr/>
      <dgm:t>
        <a:bodyPr/>
        <a:lstStyle/>
        <a:p>
          <a:endParaRPr lang="en-US"/>
        </a:p>
      </dgm:t>
    </dgm:pt>
    <dgm:pt modelId="{D655F6D2-9142-4906-9CAC-68B6F913EC23}" type="sibTrans" cxnId="{BA90BCAE-BCF2-45B9-B0BB-D35720A8372C}">
      <dgm:prSet/>
      <dgm:spPr/>
      <dgm:t>
        <a:bodyPr/>
        <a:lstStyle/>
        <a:p>
          <a:endParaRPr lang="en-US"/>
        </a:p>
      </dgm:t>
    </dgm:pt>
    <dgm:pt modelId="{EFF1733E-6262-4CAC-89FF-80547D44A8D1}" type="pres">
      <dgm:prSet presAssocID="{293771A3-C40C-4F34-BCC1-7E23093186B0}" presName="linear" presStyleCnt="0">
        <dgm:presLayoutVars>
          <dgm:animLvl val="lvl"/>
          <dgm:resizeHandles val="exact"/>
        </dgm:presLayoutVars>
      </dgm:prSet>
      <dgm:spPr/>
    </dgm:pt>
    <dgm:pt modelId="{3054CA8E-FC43-46FF-8EB0-8ECCFCB0A0D2}" type="pres">
      <dgm:prSet presAssocID="{094D69C1-3411-4147-9B4A-E10484AE91E3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91AEF8F-5A40-4B7E-B65E-155600731360}" type="pres">
      <dgm:prSet presAssocID="{89692DE5-2AF0-44D7-A9BD-05F6D3CA0458}" presName="spacer" presStyleCnt="0"/>
      <dgm:spPr/>
    </dgm:pt>
    <dgm:pt modelId="{0E4602D4-7239-4D2F-BBDE-EE719EA50869}" type="pres">
      <dgm:prSet presAssocID="{C3EAE9BC-1589-46A6-9AEC-548D4BA5376A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AF507A75-B26E-4302-BD37-4EB019D0A2F9}" type="pres">
      <dgm:prSet presAssocID="{BC56F352-B77E-4222-B2AF-50A164C9A7F4}" presName="spacer" presStyleCnt="0"/>
      <dgm:spPr/>
    </dgm:pt>
    <dgm:pt modelId="{3C348527-8F72-4D27-B557-18697119A397}" type="pres">
      <dgm:prSet presAssocID="{8F102732-2380-4D01-8673-9D47E2FA1149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0BF37E55-B4FC-4D1E-AF1A-D6F76A81563B}" type="pres">
      <dgm:prSet presAssocID="{AA77722A-31FA-4441-B41D-06EB3DB010DA}" presName="spacer" presStyleCnt="0"/>
      <dgm:spPr/>
    </dgm:pt>
    <dgm:pt modelId="{68EEE56B-78AC-47D5-BDDE-235028D60CAC}" type="pres">
      <dgm:prSet presAssocID="{6A6C990B-CA2F-4408-8565-7EF2429E5954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BAF49D75-0B76-4479-9360-29303B4CE82D}" type="pres">
      <dgm:prSet presAssocID="{C6CF5BCC-0870-4C9C-B706-AC231E7278A5}" presName="spacer" presStyleCnt="0"/>
      <dgm:spPr/>
    </dgm:pt>
    <dgm:pt modelId="{2FB57F6D-309F-4FC1-83E1-8C4C75832F7C}" type="pres">
      <dgm:prSet presAssocID="{AAE20789-1AB1-4619-A61C-3F1CAE5F2F8B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1CC0735E-872A-4634-8AA8-DA823C596067}" type="pres">
      <dgm:prSet presAssocID="{81AB83EE-7AE1-4E9F-AEF6-D38FC87C2986}" presName="spacer" presStyleCnt="0"/>
      <dgm:spPr/>
    </dgm:pt>
    <dgm:pt modelId="{5345450B-EC8B-43AF-B012-0EF597CFF09A}" type="pres">
      <dgm:prSet presAssocID="{48E57447-0485-4315-BCC7-8A36F97E5A7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385F8648-6B4D-42A6-9DB1-4EC79E0A8211}" type="pres">
      <dgm:prSet presAssocID="{B047A3C2-F7C6-4EA2-9D14-9A607872EFC4}" presName="spacer" presStyleCnt="0"/>
      <dgm:spPr/>
    </dgm:pt>
    <dgm:pt modelId="{90833FA8-8F19-49FB-80C9-0E0ABDCABB34}" type="pres">
      <dgm:prSet presAssocID="{390B8A02-FB6A-4177-B539-BF7B1C53D66C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BACE163E-D30C-46DA-BFEC-B8A796B5D377}" type="pres">
      <dgm:prSet presAssocID="{43B07984-CC0E-457C-896C-405B84654242}" presName="spacer" presStyleCnt="0"/>
      <dgm:spPr/>
    </dgm:pt>
    <dgm:pt modelId="{EE18A543-F44A-43EB-9055-AD6D07C36378}" type="pres">
      <dgm:prSet presAssocID="{095450DA-E4D7-4CA6-BB11-C786579BE37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C41DA448-09AA-48B5-96BC-721581DE916C}" type="pres">
      <dgm:prSet presAssocID="{9397F45F-5AC4-4747-BDE2-32420A8D8968}" presName="spacer" presStyleCnt="0"/>
      <dgm:spPr/>
    </dgm:pt>
    <dgm:pt modelId="{20795D7F-3A67-4F27-80E7-D9501D326DC4}" type="pres">
      <dgm:prSet presAssocID="{69CC85CE-48D3-4FFC-8E1B-7901B6BD4142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C7B81503-AAD1-463C-ABDF-882E93DCA556}" type="presOf" srcId="{69CC85CE-48D3-4FFC-8E1B-7901B6BD4142}" destId="{20795D7F-3A67-4F27-80E7-D9501D326DC4}" srcOrd="0" destOrd="0" presId="urn:microsoft.com/office/officeart/2005/8/layout/vList2"/>
    <dgm:cxn modelId="{1CF89906-2527-42FF-8503-E95A7C01B25C}" srcId="{293771A3-C40C-4F34-BCC1-7E23093186B0}" destId="{8F102732-2380-4D01-8673-9D47E2FA1149}" srcOrd="2" destOrd="0" parTransId="{38710EC6-3100-408C-B242-60D856CAC231}" sibTransId="{AA77722A-31FA-4441-B41D-06EB3DB010DA}"/>
    <dgm:cxn modelId="{3B786911-1D4A-4A91-817A-6B989D336ADF}" type="presOf" srcId="{C3EAE9BC-1589-46A6-9AEC-548D4BA5376A}" destId="{0E4602D4-7239-4D2F-BBDE-EE719EA50869}" srcOrd="0" destOrd="0" presId="urn:microsoft.com/office/officeart/2005/8/layout/vList2"/>
    <dgm:cxn modelId="{08E6CC18-BCF5-45FD-A1E8-A52E03978CC6}" srcId="{293771A3-C40C-4F34-BCC1-7E23093186B0}" destId="{094D69C1-3411-4147-9B4A-E10484AE91E3}" srcOrd="0" destOrd="0" parTransId="{18B1F2F0-965F-49B0-B6FC-086BD48D31A0}" sibTransId="{89692DE5-2AF0-44D7-A9BD-05F6D3CA0458}"/>
    <dgm:cxn modelId="{5B176A31-F6FD-4B51-9695-556371CC5916}" srcId="{293771A3-C40C-4F34-BCC1-7E23093186B0}" destId="{095450DA-E4D7-4CA6-BB11-C786579BE372}" srcOrd="7" destOrd="0" parTransId="{60A41859-36AC-4E3A-B84C-5FC83D640503}" sibTransId="{9397F45F-5AC4-4747-BDE2-32420A8D8968}"/>
    <dgm:cxn modelId="{2C6FC73B-6DE5-403B-BA37-23FB6600738A}" srcId="{293771A3-C40C-4F34-BCC1-7E23093186B0}" destId="{C3EAE9BC-1589-46A6-9AEC-548D4BA5376A}" srcOrd="1" destOrd="0" parTransId="{A39BF1DA-1991-43C0-B376-F2ECC66416DB}" sibTransId="{BC56F352-B77E-4222-B2AF-50A164C9A7F4}"/>
    <dgm:cxn modelId="{1ECF6061-5925-4925-88A1-D844D9200EC8}" type="presOf" srcId="{48E57447-0485-4315-BCC7-8A36F97E5A75}" destId="{5345450B-EC8B-43AF-B012-0EF597CFF09A}" srcOrd="0" destOrd="0" presId="urn:microsoft.com/office/officeart/2005/8/layout/vList2"/>
    <dgm:cxn modelId="{7329F953-652A-40B8-BE99-32B931210C51}" type="presOf" srcId="{094D69C1-3411-4147-9B4A-E10484AE91E3}" destId="{3054CA8E-FC43-46FF-8EB0-8ECCFCB0A0D2}" srcOrd="0" destOrd="0" presId="urn:microsoft.com/office/officeart/2005/8/layout/vList2"/>
    <dgm:cxn modelId="{7D41A974-90B7-4E4F-8B14-E0E10C6985DA}" type="presOf" srcId="{8F102732-2380-4D01-8673-9D47E2FA1149}" destId="{3C348527-8F72-4D27-B557-18697119A397}" srcOrd="0" destOrd="0" presId="urn:microsoft.com/office/officeart/2005/8/layout/vList2"/>
    <dgm:cxn modelId="{C3E61F7B-5389-4C47-928C-F3C5440C820C}" type="presOf" srcId="{293771A3-C40C-4F34-BCC1-7E23093186B0}" destId="{EFF1733E-6262-4CAC-89FF-80547D44A8D1}" srcOrd="0" destOrd="0" presId="urn:microsoft.com/office/officeart/2005/8/layout/vList2"/>
    <dgm:cxn modelId="{55F4B485-38E1-4B96-9F32-5A65A4C73D19}" type="presOf" srcId="{390B8A02-FB6A-4177-B539-BF7B1C53D66C}" destId="{90833FA8-8F19-49FB-80C9-0E0ABDCABB34}" srcOrd="0" destOrd="0" presId="urn:microsoft.com/office/officeart/2005/8/layout/vList2"/>
    <dgm:cxn modelId="{84329094-F404-4B64-8B10-B23B8516B1D7}" type="presOf" srcId="{AAE20789-1AB1-4619-A61C-3F1CAE5F2F8B}" destId="{2FB57F6D-309F-4FC1-83E1-8C4C75832F7C}" srcOrd="0" destOrd="0" presId="urn:microsoft.com/office/officeart/2005/8/layout/vList2"/>
    <dgm:cxn modelId="{E658AA96-6F9F-4925-9742-E9C3C1B1DEF5}" srcId="{293771A3-C40C-4F34-BCC1-7E23093186B0}" destId="{6A6C990B-CA2F-4408-8565-7EF2429E5954}" srcOrd="3" destOrd="0" parTransId="{9144004B-913A-4077-BE2A-F562B3716F59}" sibTransId="{C6CF5BCC-0870-4C9C-B706-AC231E7278A5}"/>
    <dgm:cxn modelId="{71D276AB-D659-4024-A220-6B88AF03A4FF}" srcId="{293771A3-C40C-4F34-BCC1-7E23093186B0}" destId="{AAE20789-1AB1-4619-A61C-3F1CAE5F2F8B}" srcOrd="4" destOrd="0" parTransId="{D0DD5571-A1CE-44C9-B640-781A14053033}" sibTransId="{81AB83EE-7AE1-4E9F-AEF6-D38FC87C2986}"/>
    <dgm:cxn modelId="{46851AAD-FE38-4C90-8CE0-3512E61B0821}" type="presOf" srcId="{095450DA-E4D7-4CA6-BB11-C786579BE372}" destId="{EE18A543-F44A-43EB-9055-AD6D07C36378}" srcOrd="0" destOrd="0" presId="urn:microsoft.com/office/officeart/2005/8/layout/vList2"/>
    <dgm:cxn modelId="{BA90BCAE-BCF2-45B9-B0BB-D35720A8372C}" srcId="{293771A3-C40C-4F34-BCC1-7E23093186B0}" destId="{69CC85CE-48D3-4FFC-8E1B-7901B6BD4142}" srcOrd="8" destOrd="0" parTransId="{CDBC2674-BEA1-4AB3-8066-58000B123EAB}" sibTransId="{D655F6D2-9142-4906-9CAC-68B6F913EC23}"/>
    <dgm:cxn modelId="{707FD2CC-7831-4105-91BE-5C3731030320}" srcId="{293771A3-C40C-4F34-BCC1-7E23093186B0}" destId="{48E57447-0485-4315-BCC7-8A36F97E5A75}" srcOrd="5" destOrd="0" parTransId="{BA1606F8-BB5F-4002-A1C8-3A45F87410E5}" sibTransId="{B047A3C2-F7C6-4EA2-9D14-9A607872EFC4}"/>
    <dgm:cxn modelId="{EABD5AE8-31FD-4C4D-A0F0-1905376C1103}" type="presOf" srcId="{6A6C990B-CA2F-4408-8565-7EF2429E5954}" destId="{68EEE56B-78AC-47D5-BDDE-235028D60CAC}" srcOrd="0" destOrd="0" presId="urn:microsoft.com/office/officeart/2005/8/layout/vList2"/>
    <dgm:cxn modelId="{7DD497EF-B5C5-4D2C-AD79-4A6D411262BD}" srcId="{293771A3-C40C-4F34-BCC1-7E23093186B0}" destId="{390B8A02-FB6A-4177-B539-BF7B1C53D66C}" srcOrd="6" destOrd="0" parTransId="{28F8902E-93E8-4733-ACAF-C4EEA5674956}" sibTransId="{43B07984-CC0E-457C-896C-405B84654242}"/>
    <dgm:cxn modelId="{7334BCA8-3686-48E8-804F-22C584819699}" type="presParOf" srcId="{EFF1733E-6262-4CAC-89FF-80547D44A8D1}" destId="{3054CA8E-FC43-46FF-8EB0-8ECCFCB0A0D2}" srcOrd="0" destOrd="0" presId="urn:microsoft.com/office/officeart/2005/8/layout/vList2"/>
    <dgm:cxn modelId="{51C1952D-8999-4C85-99A6-F4C3898F8E54}" type="presParOf" srcId="{EFF1733E-6262-4CAC-89FF-80547D44A8D1}" destId="{291AEF8F-5A40-4B7E-B65E-155600731360}" srcOrd="1" destOrd="0" presId="urn:microsoft.com/office/officeart/2005/8/layout/vList2"/>
    <dgm:cxn modelId="{04FE2F40-A402-49B5-BC05-75EF168CE39C}" type="presParOf" srcId="{EFF1733E-6262-4CAC-89FF-80547D44A8D1}" destId="{0E4602D4-7239-4D2F-BBDE-EE719EA50869}" srcOrd="2" destOrd="0" presId="urn:microsoft.com/office/officeart/2005/8/layout/vList2"/>
    <dgm:cxn modelId="{C2692344-9D8C-4B94-89E5-E2555BA27889}" type="presParOf" srcId="{EFF1733E-6262-4CAC-89FF-80547D44A8D1}" destId="{AF507A75-B26E-4302-BD37-4EB019D0A2F9}" srcOrd="3" destOrd="0" presId="urn:microsoft.com/office/officeart/2005/8/layout/vList2"/>
    <dgm:cxn modelId="{E59DB060-B402-49E5-8F24-B439A04957BE}" type="presParOf" srcId="{EFF1733E-6262-4CAC-89FF-80547D44A8D1}" destId="{3C348527-8F72-4D27-B557-18697119A397}" srcOrd="4" destOrd="0" presId="urn:microsoft.com/office/officeart/2005/8/layout/vList2"/>
    <dgm:cxn modelId="{0E9F8463-BF82-476A-8406-82E7D498F1F1}" type="presParOf" srcId="{EFF1733E-6262-4CAC-89FF-80547D44A8D1}" destId="{0BF37E55-B4FC-4D1E-AF1A-D6F76A81563B}" srcOrd="5" destOrd="0" presId="urn:microsoft.com/office/officeart/2005/8/layout/vList2"/>
    <dgm:cxn modelId="{77484546-5EA0-43FE-9067-A18068807C1A}" type="presParOf" srcId="{EFF1733E-6262-4CAC-89FF-80547D44A8D1}" destId="{68EEE56B-78AC-47D5-BDDE-235028D60CAC}" srcOrd="6" destOrd="0" presId="urn:microsoft.com/office/officeart/2005/8/layout/vList2"/>
    <dgm:cxn modelId="{DF5B8B7F-8A75-4C0E-AE78-67F00373F355}" type="presParOf" srcId="{EFF1733E-6262-4CAC-89FF-80547D44A8D1}" destId="{BAF49D75-0B76-4479-9360-29303B4CE82D}" srcOrd="7" destOrd="0" presId="urn:microsoft.com/office/officeart/2005/8/layout/vList2"/>
    <dgm:cxn modelId="{BCDF52F8-B072-4372-80F0-0A3D5FC016E4}" type="presParOf" srcId="{EFF1733E-6262-4CAC-89FF-80547D44A8D1}" destId="{2FB57F6D-309F-4FC1-83E1-8C4C75832F7C}" srcOrd="8" destOrd="0" presId="urn:microsoft.com/office/officeart/2005/8/layout/vList2"/>
    <dgm:cxn modelId="{66318E9D-64E4-4DCB-B8F9-73B221A3214F}" type="presParOf" srcId="{EFF1733E-6262-4CAC-89FF-80547D44A8D1}" destId="{1CC0735E-872A-4634-8AA8-DA823C596067}" srcOrd="9" destOrd="0" presId="urn:microsoft.com/office/officeart/2005/8/layout/vList2"/>
    <dgm:cxn modelId="{88CD0AF5-D491-4B8D-96B5-C069178996AA}" type="presParOf" srcId="{EFF1733E-6262-4CAC-89FF-80547D44A8D1}" destId="{5345450B-EC8B-43AF-B012-0EF597CFF09A}" srcOrd="10" destOrd="0" presId="urn:microsoft.com/office/officeart/2005/8/layout/vList2"/>
    <dgm:cxn modelId="{BADA7CE6-D937-4EDC-861E-F423286BE165}" type="presParOf" srcId="{EFF1733E-6262-4CAC-89FF-80547D44A8D1}" destId="{385F8648-6B4D-42A6-9DB1-4EC79E0A8211}" srcOrd="11" destOrd="0" presId="urn:microsoft.com/office/officeart/2005/8/layout/vList2"/>
    <dgm:cxn modelId="{E73BFB63-113F-4AE0-AEE6-7311483E9BB3}" type="presParOf" srcId="{EFF1733E-6262-4CAC-89FF-80547D44A8D1}" destId="{90833FA8-8F19-49FB-80C9-0E0ABDCABB34}" srcOrd="12" destOrd="0" presId="urn:microsoft.com/office/officeart/2005/8/layout/vList2"/>
    <dgm:cxn modelId="{9EB3BB18-3C9C-4985-B89B-376098C4250A}" type="presParOf" srcId="{EFF1733E-6262-4CAC-89FF-80547D44A8D1}" destId="{BACE163E-D30C-46DA-BFEC-B8A796B5D377}" srcOrd="13" destOrd="0" presId="urn:microsoft.com/office/officeart/2005/8/layout/vList2"/>
    <dgm:cxn modelId="{F87BEF91-5D2B-49F5-8E88-546D1584FD6D}" type="presParOf" srcId="{EFF1733E-6262-4CAC-89FF-80547D44A8D1}" destId="{EE18A543-F44A-43EB-9055-AD6D07C36378}" srcOrd="14" destOrd="0" presId="urn:microsoft.com/office/officeart/2005/8/layout/vList2"/>
    <dgm:cxn modelId="{E19DC2B9-14C8-4E09-B324-B234CFFCFF99}" type="presParOf" srcId="{EFF1733E-6262-4CAC-89FF-80547D44A8D1}" destId="{C41DA448-09AA-48B5-96BC-721581DE916C}" srcOrd="15" destOrd="0" presId="urn:microsoft.com/office/officeart/2005/8/layout/vList2"/>
    <dgm:cxn modelId="{A6548A1B-14E2-4EE3-8D63-7763453A678F}" type="presParOf" srcId="{EFF1733E-6262-4CAC-89FF-80547D44A8D1}" destId="{20795D7F-3A67-4F27-80E7-D9501D326DC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A36C0-9873-47B2-99C1-3E25F2C2938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1866C-D704-4FCB-AE18-AEE1E5448E01}">
      <dgm:prSet custT="1"/>
      <dgm:spPr/>
      <dgm:t>
        <a:bodyPr/>
        <a:lstStyle/>
        <a:p>
          <a:r>
            <a:rPr lang="en-US" sz="2000" dirty="0"/>
            <a:t>Care, nursing staff</a:t>
          </a:r>
        </a:p>
      </dgm:t>
    </dgm:pt>
    <dgm:pt modelId="{C080E411-F946-45A6-AD96-6813BE3C999E}" type="parTrans" cxnId="{176D49A3-3CFA-4DCA-AA18-3E3CF35CFA80}">
      <dgm:prSet/>
      <dgm:spPr/>
      <dgm:t>
        <a:bodyPr/>
        <a:lstStyle/>
        <a:p>
          <a:endParaRPr lang="en-US"/>
        </a:p>
      </dgm:t>
    </dgm:pt>
    <dgm:pt modelId="{63A70107-131F-46A9-B405-4FAAB58AC5CF}" type="sibTrans" cxnId="{176D49A3-3CFA-4DCA-AA18-3E3CF35CFA80}">
      <dgm:prSet/>
      <dgm:spPr/>
      <dgm:t>
        <a:bodyPr/>
        <a:lstStyle/>
        <a:p>
          <a:endParaRPr lang="en-US"/>
        </a:p>
      </dgm:t>
    </dgm:pt>
    <dgm:pt modelId="{DB37B87D-6261-4A5E-A124-FF0EF4F62710}">
      <dgm:prSet custT="1"/>
      <dgm:spPr/>
      <dgm:t>
        <a:bodyPr/>
        <a:lstStyle/>
        <a:p>
          <a:r>
            <a:rPr lang="en-US" sz="2000" dirty="0"/>
            <a:t>Catering staff</a:t>
          </a:r>
        </a:p>
      </dgm:t>
    </dgm:pt>
    <dgm:pt modelId="{21DF8F52-953E-4277-B295-14845FBEDD8A}" type="parTrans" cxnId="{42C8948A-19A3-4AD3-B99B-DC3972A049A0}">
      <dgm:prSet/>
      <dgm:spPr/>
      <dgm:t>
        <a:bodyPr/>
        <a:lstStyle/>
        <a:p>
          <a:endParaRPr lang="en-US"/>
        </a:p>
      </dgm:t>
    </dgm:pt>
    <dgm:pt modelId="{70864B6C-5217-4153-890C-479B67AF3D27}" type="sibTrans" cxnId="{42C8948A-19A3-4AD3-B99B-DC3972A049A0}">
      <dgm:prSet/>
      <dgm:spPr/>
      <dgm:t>
        <a:bodyPr/>
        <a:lstStyle/>
        <a:p>
          <a:endParaRPr lang="en-US"/>
        </a:p>
      </dgm:t>
    </dgm:pt>
    <dgm:pt modelId="{74D2A4F1-E2C0-4BBB-BEC1-499A5D5213AA}">
      <dgm:prSet custT="1"/>
      <dgm:spPr/>
      <dgm:t>
        <a:bodyPr/>
        <a:lstStyle/>
        <a:p>
          <a:r>
            <a:rPr lang="en-US" sz="2000" dirty="0"/>
            <a:t>Housekeeping Staff</a:t>
          </a:r>
        </a:p>
      </dgm:t>
    </dgm:pt>
    <dgm:pt modelId="{87D099A9-5294-4443-B97A-145D85707312}" type="parTrans" cxnId="{B5D15205-BC71-4E8F-8CD1-B04646D2F6CF}">
      <dgm:prSet/>
      <dgm:spPr/>
      <dgm:t>
        <a:bodyPr/>
        <a:lstStyle/>
        <a:p>
          <a:endParaRPr lang="en-US"/>
        </a:p>
      </dgm:t>
    </dgm:pt>
    <dgm:pt modelId="{6DD32B6F-6B84-4128-87C5-DACDD486EED7}" type="sibTrans" cxnId="{B5D15205-BC71-4E8F-8CD1-B04646D2F6CF}">
      <dgm:prSet/>
      <dgm:spPr/>
      <dgm:t>
        <a:bodyPr/>
        <a:lstStyle/>
        <a:p>
          <a:endParaRPr lang="en-US"/>
        </a:p>
      </dgm:t>
    </dgm:pt>
    <dgm:pt modelId="{D672999C-3FAC-4F2E-9E14-B14A18EE2512}">
      <dgm:prSet custT="1"/>
      <dgm:spPr/>
      <dgm:t>
        <a:bodyPr/>
        <a:lstStyle/>
        <a:p>
          <a:r>
            <a:rPr lang="en-US" sz="2000" dirty="0"/>
            <a:t>Contractors</a:t>
          </a:r>
        </a:p>
      </dgm:t>
    </dgm:pt>
    <dgm:pt modelId="{AE08AFB2-EE8C-400F-917E-A046CB72F5A4}" type="parTrans" cxnId="{25673C19-C1E6-45E9-85EF-B1CAC45F8627}">
      <dgm:prSet/>
      <dgm:spPr/>
      <dgm:t>
        <a:bodyPr/>
        <a:lstStyle/>
        <a:p>
          <a:endParaRPr lang="en-US"/>
        </a:p>
      </dgm:t>
    </dgm:pt>
    <dgm:pt modelId="{AD74C999-595B-40F6-BE36-55C241FEE0EA}" type="sibTrans" cxnId="{25673C19-C1E6-45E9-85EF-B1CAC45F8627}">
      <dgm:prSet/>
      <dgm:spPr/>
      <dgm:t>
        <a:bodyPr/>
        <a:lstStyle/>
        <a:p>
          <a:endParaRPr lang="en-US"/>
        </a:p>
      </dgm:t>
    </dgm:pt>
    <dgm:pt modelId="{B6290EA9-4A24-4289-97FF-96A4A63CB776}">
      <dgm:prSet custT="1"/>
      <dgm:spPr/>
      <dgm:t>
        <a:bodyPr/>
        <a:lstStyle/>
        <a:p>
          <a:r>
            <a:rPr lang="en-US" sz="2000" dirty="0"/>
            <a:t>Residents</a:t>
          </a:r>
        </a:p>
      </dgm:t>
    </dgm:pt>
    <dgm:pt modelId="{75F4CAB5-7C37-402B-8198-2BF183AC14AB}" type="parTrans" cxnId="{1FD67AD6-E057-4DF0-899F-FB424FBFB9E5}">
      <dgm:prSet/>
      <dgm:spPr/>
      <dgm:t>
        <a:bodyPr/>
        <a:lstStyle/>
        <a:p>
          <a:endParaRPr lang="en-US"/>
        </a:p>
      </dgm:t>
    </dgm:pt>
    <dgm:pt modelId="{7EB51038-1A4B-4923-8F40-0D262452BE96}" type="sibTrans" cxnId="{1FD67AD6-E057-4DF0-899F-FB424FBFB9E5}">
      <dgm:prSet/>
      <dgm:spPr/>
      <dgm:t>
        <a:bodyPr/>
        <a:lstStyle/>
        <a:p>
          <a:endParaRPr lang="en-US"/>
        </a:p>
      </dgm:t>
    </dgm:pt>
    <dgm:pt modelId="{3D9E847C-2423-4EAF-AFF7-FB3A502C6EE0}">
      <dgm:prSet custT="1"/>
      <dgm:spPr/>
      <dgm:t>
        <a:bodyPr/>
        <a:lstStyle/>
        <a:p>
          <a:r>
            <a:rPr lang="en-US" sz="2000" dirty="0"/>
            <a:t>Families/friends</a:t>
          </a:r>
        </a:p>
      </dgm:t>
    </dgm:pt>
    <dgm:pt modelId="{E9D98568-321E-4BCA-8E7F-FF5468122F29}" type="parTrans" cxnId="{C8DDC02D-FD17-418A-B80B-DB9DCDE325BF}">
      <dgm:prSet/>
      <dgm:spPr/>
      <dgm:t>
        <a:bodyPr/>
        <a:lstStyle/>
        <a:p>
          <a:endParaRPr lang="en-US"/>
        </a:p>
      </dgm:t>
    </dgm:pt>
    <dgm:pt modelId="{C3B2FF2D-2E0A-4141-956A-34D42F6894B7}" type="sibTrans" cxnId="{C8DDC02D-FD17-418A-B80B-DB9DCDE325BF}">
      <dgm:prSet/>
      <dgm:spPr/>
      <dgm:t>
        <a:bodyPr/>
        <a:lstStyle/>
        <a:p>
          <a:endParaRPr lang="en-US"/>
        </a:p>
      </dgm:t>
    </dgm:pt>
    <dgm:pt modelId="{D55A3375-EFFC-4A66-BA91-4C49E25978FC}">
      <dgm:prSet custT="1"/>
      <dgm:spPr/>
      <dgm:t>
        <a:bodyPr/>
        <a:lstStyle/>
        <a:p>
          <a:r>
            <a:rPr lang="en-US" sz="2000" dirty="0"/>
            <a:t>Community</a:t>
          </a:r>
        </a:p>
      </dgm:t>
    </dgm:pt>
    <dgm:pt modelId="{92EF863D-3FDE-4EDD-90ED-1C2B34E71F26}" type="parTrans" cxnId="{0575950D-478C-4D32-B43C-F75214295149}">
      <dgm:prSet/>
      <dgm:spPr/>
      <dgm:t>
        <a:bodyPr/>
        <a:lstStyle/>
        <a:p>
          <a:endParaRPr lang="en-US"/>
        </a:p>
      </dgm:t>
    </dgm:pt>
    <dgm:pt modelId="{A33842FD-8AC0-4A61-8AAF-22450CA1FBD4}" type="sibTrans" cxnId="{0575950D-478C-4D32-B43C-F75214295149}">
      <dgm:prSet/>
      <dgm:spPr/>
      <dgm:t>
        <a:bodyPr/>
        <a:lstStyle/>
        <a:p>
          <a:endParaRPr lang="en-US"/>
        </a:p>
      </dgm:t>
    </dgm:pt>
    <dgm:pt modelId="{AEE8811D-096E-4B31-93C3-D92D76C330F1}" type="pres">
      <dgm:prSet presAssocID="{10BA36C0-9873-47B2-99C1-3E25F2C29386}" presName="linear" presStyleCnt="0">
        <dgm:presLayoutVars>
          <dgm:animLvl val="lvl"/>
          <dgm:resizeHandles val="exact"/>
        </dgm:presLayoutVars>
      </dgm:prSet>
      <dgm:spPr/>
    </dgm:pt>
    <dgm:pt modelId="{E55A2895-4133-45E4-A812-E692E709888C}" type="pres">
      <dgm:prSet presAssocID="{0FC1866C-D704-4FCB-AE18-AEE1E5448E0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BADF8F1-D5C2-4CC2-AE67-A390B9B67EAB}" type="pres">
      <dgm:prSet presAssocID="{63A70107-131F-46A9-B405-4FAAB58AC5CF}" presName="spacer" presStyleCnt="0"/>
      <dgm:spPr/>
    </dgm:pt>
    <dgm:pt modelId="{DAFE29E8-532B-4337-84D1-607F59245179}" type="pres">
      <dgm:prSet presAssocID="{DB37B87D-6261-4A5E-A124-FF0EF4F62710}" presName="parentText" presStyleLbl="node1" presStyleIdx="1" presStyleCnt="7" custLinFactNeighborX="-5269" custLinFactNeighborY="12325">
        <dgm:presLayoutVars>
          <dgm:chMax val="0"/>
          <dgm:bulletEnabled val="1"/>
        </dgm:presLayoutVars>
      </dgm:prSet>
      <dgm:spPr/>
    </dgm:pt>
    <dgm:pt modelId="{1D503299-3D7D-44C3-A308-4E9C77AE2EDF}" type="pres">
      <dgm:prSet presAssocID="{70864B6C-5217-4153-890C-479B67AF3D27}" presName="spacer" presStyleCnt="0"/>
      <dgm:spPr/>
    </dgm:pt>
    <dgm:pt modelId="{86EF376D-E8AB-4661-A35C-15A96EE3949E}" type="pres">
      <dgm:prSet presAssocID="{74D2A4F1-E2C0-4BBB-BEC1-499A5D5213AA}" presName="parentText" presStyleLbl="node1" presStyleIdx="2" presStyleCnt="7" custLinFactNeighborY="67414">
        <dgm:presLayoutVars>
          <dgm:chMax val="0"/>
          <dgm:bulletEnabled val="1"/>
        </dgm:presLayoutVars>
      </dgm:prSet>
      <dgm:spPr/>
    </dgm:pt>
    <dgm:pt modelId="{BAE88100-E77F-4408-8A93-A21D9994E1AF}" type="pres">
      <dgm:prSet presAssocID="{6DD32B6F-6B84-4128-87C5-DACDD486EED7}" presName="spacer" presStyleCnt="0"/>
      <dgm:spPr/>
    </dgm:pt>
    <dgm:pt modelId="{8DB25DC9-D635-4043-A30F-574D7C450D90}" type="pres">
      <dgm:prSet presAssocID="{D672999C-3FAC-4F2E-9E14-B14A18EE251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0C7D883-940C-4707-A971-9600FEACC47A}" type="pres">
      <dgm:prSet presAssocID="{AD74C999-595B-40F6-BE36-55C241FEE0EA}" presName="spacer" presStyleCnt="0"/>
      <dgm:spPr/>
    </dgm:pt>
    <dgm:pt modelId="{A0472E16-7B3A-40E9-A60A-E32CA8A3ADFA}" type="pres">
      <dgm:prSet presAssocID="{B6290EA9-4A24-4289-97FF-96A4A63CB77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2944832-54DD-4785-9EC4-8782C2C528AA}" type="pres">
      <dgm:prSet presAssocID="{7EB51038-1A4B-4923-8F40-0D262452BE96}" presName="spacer" presStyleCnt="0"/>
      <dgm:spPr/>
    </dgm:pt>
    <dgm:pt modelId="{A5EB7559-C993-44CE-A469-284C40B25659}" type="pres">
      <dgm:prSet presAssocID="{3D9E847C-2423-4EAF-AFF7-FB3A502C6EE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0403ADC-7981-4C7D-959D-B141FCFF24BA}" type="pres">
      <dgm:prSet presAssocID="{C3B2FF2D-2E0A-4141-956A-34D42F6894B7}" presName="spacer" presStyleCnt="0"/>
      <dgm:spPr/>
    </dgm:pt>
    <dgm:pt modelId="{CA6A188C-480F-4B95-985F-CFFFA632D528}" type="pres">
      <dgm:prSet presAssocID="{D55A3375-EFFC-4A66-BA91-4C49E25978F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2AB6505-E365-41CF-8C78-B2E5E81C11EC}" type="presOf" srcId="{DB37B87D-6261-4A5E-A124-FF0EF4F62710}" destId="{DAFE29E8-532B-4337-84D1-607F59245179}" srcOrd="0" destOrd="0" presId="urn:microsoft.com/office/officeart/2005/8/layout/vList2"/>
    <dgm:cxn modelId="{B5D15205-BC71-4E8F-8CD1-B04646D2F6CF}" srcId="{10BA36C0-9873-47B2-99C1-3E25F2C29386}" destId="{74D2A4F1-E2C0-4BBB-BEC1-499A5D5213AA}" srcOrd="2" destOrd="0" parTransId="{87D099A9-5294-4443-B97A-145D85707312}" sibTransId="{6DD32B6F-6B84-4128-87C5-DACDD486EED7}"/>
    <dgm:cxn modelId="{0575950D-478C-4D32-B43C-F75214295149}" srcId="{10BA36C0-9873-47B2-99C1-3E25F2C29386}" destId="{D55A3375-EFFC-4A66-BA91-4C49E25978FC}" srcOrd="6" destOrd="0" parTransId="{92EF863D-3FDE-4EDD-90ED-1C2B34E71F26}" sibTransId="{A33842FD-8AC0-4A61-8AAF-22450CA1FBD4}"/>
    <dgm:cxn modelId="{25673C19-C1E6-45E9-85EF-B1CAC45F8627}" srcId="{10BA36C0-9873-47B2-99C1-3E25F2C29386}" destId="{D672999C-3FAC-4F2E-9E14-B14A18EE2512}" srcOrd="3" destOrd="0" parTransId="{AE08AFB2-EE8C-400F-917E-A046CB72F5A4}" sibTransId="{AD74C999-595B-40F6-BE36-55C241FEE0EA}"/>
    <dgm:cxn modelId="{F85BCD29-D628-4EF7-B7C7-643DA9583555}" type="presOf" srcId="{D672999C-3FAC-4F2E-9E14-B14A18EE2512}" destId="{8DB25DC9-D635-4043-A30F-574D7C450D90}" srcOrd="0" destOrd="0" presId="urn:microsoft.com/office/officeart/2005/8/layout/vList2"/>
    <dgm:cxn modelId="{C8DDC02D-FD17-418A-B80B-DB9DCDE325BF}" srcId="{10BA36C0-9873-47B2-99C1-3E25F2C29386}" destId="{3D9E847C-2423-4EAF-AFF7-FB3A502C6EE0}" srcOrd="5" destOrd="0" parTransId="{E9D98568-321E-4BCA-8E7F-FF5468122F29}" sibTransId="{C3B2FF2D-2E0A-4141-956A-34D42F6894B7}"/>
    <dgm:cxn modelId="{EC34B161-70B5-4DAC-B58B-6D83E69EDF8E}" type="presOf" srcId="{74D2A4F1-E2C0-4BBB-BEC1-499A5D5213AA}" destId="{86EF376D-E8AB-4661-A35C-15A96EE3949E}" srcOrd="0" destOrd="0" presId="urn:microsoft.com/office/officeart/2005/8/layout/vList2"/>
    <dgm:cxn modelId="{78BD8B4B-D2E7-40B3-A09D-EFB4AD7AC2DB}" type="presOf" srcId="{3D9E847C-2423-4EAF-AFF7-FB3A502C6EE0}" destId="{A5EB7559-C993-44CE-A469-284C40B25659}" srcOrd="0" destOrd="0" presId="urn:microsoft.com/office/officeart/2005/8/layout/vList2"/>
    <dgm:cxn modelId="{42C8948A-19A3-4AD3-B99B-DC3972A049A0}" srcId="{10BA36C0-9873-47B2-99C1-3E25F2C29386}" destId="{DB37B87D-6261-4A5E-A124-FF0EF4F62710}" srcOrd="1" destOrd="0" parTransId="{21DF8F52-953E-4277-B295-14845FBEDD8A}" sibTransId="{70864B6C-5217-4153-890C-479B67AF3D27}"/>
    <dgm:cxn modelId="{32FDA795-F1D3-4408-9C68-92A24052AF73}" type="presOf" srcId="{D55A3375-EFFC-4A66-BA91-4C49E25978FC}" destId="{CA6A188C-480F-4B95-985F-CFFFA632D528}" srcOrd="0" destOrd="0" presId="urn:microsoft.com/office/officeart/2005/8/layout/vList2"/>
    <dgm:cxn modelId="{176D49A3-3CFA-4DCA-AA18-3E3CF35CFA80}" srcId="{10BA36C0-9873-47B2-99C1-3E25F2C29386}" destId="{0FC1866C-D704-4FCB-AE18-AEE1E5448E01}" srcOrd="0" destOrd="0" parTransId="{C080E411-F946-45A6-AD96-6813BE3C999E}" sibTransId="{63A70107-131F-46A9-B405-4FAAB58AC5CF}"/>
    <dgm:cxn modelId="{8164BCC2-F802-422F-B630-72DD7E2F3313}" type="presOf" srcId="{0FC1866C-D704-4FCB-AE18-AEE1E5448E01}" destId="{E55A2895-4133-45E4-A812-E692E709888C}" srcOrd="0" destOrd="0" presId="urn:microsoft.com/office/officeart/2005/8/layout/vList2"/>
    <dgm:cxn modelId="{1FD67AD6-E057-4DF0-899F-FB424FBFB9E5}" srcId="{10BA36C0-9873-47B2-99C1-3E25F2C29386}" destId="{B6290EA9-4A24-4289-97FF-96A4A63CB776}" srcOrd="4" destOrd="0" parTransId="{75F4CAB5-7C37-402B-8198-2BF183AC14AB}" sibTransId="{7EB51038-1A4B-4923-8F40-0D262452BE96}"/>
    <dgm:cxn modelId="{ED13D2E7-A97B-4D49-9046-220C2826586B}" type="presOf" srcId="{10BA36C0-9873-47B2-99C1-3E25F2C29386}" destId="{AEE8811D-096E-4B31-93C3-D92D76C330F1}" srcOrd="0" destOrd="0" presId="urn:microsoft.com/office/officeart/2005/8/layout/vList2"/>
    <dgm:cxn modelId="{F8234CFD-6C83-45C5-8961-579A02EE4B46}" type="presOf" srcId="{B6290EA9-4A24-4289-97FF-96A4A63CB776}" destId="{A0472E16-7B3A-40E9-A60A-E32CA8A3ADFA}" srcOrd="0" destOrd="0" presId="urn:microsoft.com/office/officeart/2005/8/layout/vList2"/>
    <dgm:cxn modelId="{2AFA040F-DE53-46BA-A242-166F838F0AE5}" type="presParOf" srcId="{AEE8811D-096E-4B31-93C3-D92D76C330F1}" destId="{E55A2895-4133-45E4-A812-E692E709888C}" srcOrd="0" destOrd="0" presId="urn:microsoft.com/office/officeart/2005/8/layout/vList2"/>
    <dgm:cxn modelId="{B386853F-9339-41F2-8D77-BC5537EC50D0}" type="presParOf" srcId="{AEE8811D-096E-4B31-93C3-D92D76C330F1}" destId="{BBADF8F1-D5C2-4CC2-AE67-A390B9B67EAB}" srcOrd="1" destOrd="0" presId="urn:microsoft.com/office/officeart/2005/8/layout/vList2"/>
    <dgm:cxn modelId="{F1D8F62F-7855-429F-A27A-36B76F3D8F5F}" type="presParOf" srcId="{AEE8811D-096E-4B31-93C3-D92D76C330F1}" destId="{DAFE29E8-532B-4337-84D1-607F59245179}" srcOrd="2" destOrd="0" presId="urn:microsoft.com/office/officeart/2005/8/layout/vList2"/>
    <dgm:cxn modelId="{EF766DD5-D5A2-4D76-8D8D-C6E66B61B254}" type="presParOf" srcId="{AEE8811D-096E-4B31-93C3-D92D76C330F1}" destId="{1D503299-3D7D-44C3-A308-4E9C77AE2EDF}" srcOrd="3" destOrd="0" presId="urn:microsoft.com/office/officeart/2005/8/layout/vList2"/>
    <dgm:cxn modelId="{BF56E261-9E6C-4B4A-9919-7C3C6771B38F}" type="presParOf" srcId="{AEE8811D-096E-4B31-93C3-D92D76C330F1}" destId="{86EF376D-E8AB-4661-A35C-15A96EE3949E}" srcOrd="4" destOrd="0" presId="urn:microsoft.com/office/officeart/2005/8/layout/vList2"/>
    <dgm:cxn modelId="{1EFED3F1-057D-4974-A4FF-A0A139B8EC4E}" type="presParOf" srcId="{AEE8811D-096E-4B31-93C3-D92D76C330F1}" destId="{BAE88100-E77F-4408-8A93-A21D9994E1AF}" srcOrd="5" destOrd="0" presId="urn:microsoft.com/office/officeart/2005/8/layout/vList2"/>
    <dgm:cxn modelId="{2C2899DC-AAB5-4A20-BB3B-279EE82C069A}" type="presParOf" srcId="{AEE8811D-096E-4B31-93C3-D92D76C330F1}" destId="{8DB25DC9-D635-4043-A30F-574D7C450D90}" srcOrd="6" destOrd="0" presId="urn:microsoft.com/office/officeart/2005/8/layout/vList2"/>
    <dgm:cxn modelId="{D9576359-1E65-4663-BDA0-DCD9EE5C4D01}" type="presParOf" srcId="{AEE8811D-096E-4B31-93C3-D92D76C330F1}" destId="{C0C7D883-940C-4707-A971-9600FEACC47A}" srcOrd="7" destOrd="0" presId="urn:microsoft.com/office/officeart/2005/8/layout/vList2"/>
    <dgm:cxn modelId="{F8B63EA2-1797-4FBD-9B6A-B1E962F7F638}" type="presParOf" srcId="{AEE8811D-096E-4B31-93C3-D92D76C330F1}" destId="{A0472E16-7B3A-40E9-A60A-E32CA8A3ADFA}" srcOrd="8" destOrd="0" presId="urn:microsoft.com/office/officeart/2005/8/layout/vList2"/>
    <dgm:cxn modelId="{2763E0F9-98B7-4CA8-9DC1-91FE4F21E701}" type="presParOf" srcId="{AEE8811D-096E-4B31-93C3-D92D76C330F1}" destId="{A2944832-54DD-4785-9EC4-8782C2C528AA}" srcOrd="9" destOrd="0" presId="urn:microsoft.com/office/officeart/2005/8/layout/vList2"/>
    <dgm:cxn modelId="{9413EE36-950F-4364-9BD2-54ECC9AE1FD7}" type="presParOf" srcId="{AEE8811D-096E-4B31-93C3-D92D76C330F1}" destId="{A5EB7559-C993-44CE-A469-284C40B25659}" srcOrd="10" destOrd="0" presId="urn:microsoft.com/office/officeart/2005/8/layout/vList2"/>
    <dgm:cxn modelId="{79F173DB-9D9A-45DB-AE29-15D09D374FCE}" type="presParOf" srcId="{AEE8811D-096E-4B31-93C3-D92D76C330F1}" destId="{40403ADC-7981-4C7D-959D-B141FCFF24BA}" srcOrd="11" destOrd="0" presId="urn:microsoft.com/office/officeart/2005/8/layout/vList2"/>
    <dgm:cxn modelId="{703EFE88-A6BA-4697-9310-DB2A21A89F54}" type="presParOf" srcId="{AEE8811D-096E-4B31-93C3-D92D76C330F1}" destId="{CA6A188C-480F-4B95-985F-CFFFA632D52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B0A242-2EFD-4290-90B2-FD944C6BEBB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96A21A6-D8B0-4595-8B76-24DCAB1A7EFD}">
      <dgm:prSet custT="1"/>
      <dgm:spPr/>
      <dgm:t>
        <a:bodyPr/>
        <a:lstStyle/>
        <a:p>
          <a:r>
            <a:rPr lang="en-US" sz="2000" dirty="0"/>
            <a:t>Process testing</a:t>
          </a:r>
        </a:p>
      </dgm:t>
    </dgm:pt>
    <dgm:pt modelId="{4FE532B5-5F85-464F-AC4B-D09480AA3207}" type="parTrans" cxnId="{BFAAE34F-A5CE-4916-B712-AF760547D8DB}">
      <dgm:prSet/>
      <dgm:spPr/>
      <dgm:t>
        <a:bodyPr/>
        <a:lstStyle/>
        <a:p>
          <a:endParaRPr lang="en-US"/>
        </a:p>
      </dgm:t>
    </dgm:pt>
    <dgm:pt modelId="{A177E49A-9AF3-4E5B-A7A4-A3D932FAB72C}" type="sibTrans" cxnId="{BFAAE34F-A5CE-4916-B712-AF760547D8DB}">
      <dgm:prSet/>
      <dgm:spPr/>
      <dgm:t>
        <a:bodyPr/>
        <a:lstStyle/>
        <a:p>
          <a:endParaRPr lang="en-US"/>
        </a:p>
      </dgm:t>
    </dgm:pt>
    <dgm:pt modelId="{9618FF6F-CF68-44E0-A2B8-66421F775334}">
      <dgm:prSet custT="1"/>
      <dgm:spPr/>
      <dgm:t>
        <a:bodyPr/>
        <a:lstStyle/>
        <a:p>
          <a:r>
            <a:rPr lang="en-US" sz="2000" dirty="0"/>
            <a:t>Outcome testing</a:t>
          </a:r>
        </a:p>
      </dgm:t>
    </dgm:pt>
    <dgm:pt modelId="{977D6C75-FC9A-4BB1-A7B5-12A0453A448A}" type="parTrans" cxnId="{E91314A7-E8B0-4FC0-8EC5-B0FFEA33337B}">
      <dgm:prSet/>
      <dgm:spPr/>
      <dgm:t>
        <a:bodyPr/>
        <a:lstStyle/>
        <a:p>
          <a:endParaRPr lang="en-US"/>
        </a:p>
      </dgm:t>
    </dgm:pt>
    <dgm:pt modelId="{FCA8778B-CA4D-4D4E-B070-BB7447241089}" type="sibTrans" cxnId="{E91314A7-E8B0-4FC0-8EC5-B0FFEA33337B}">
      <dgm:prSet/>
      <dgm:spPr/>
      <dgm:t>
        <a:bodyPr/>
        <a:lstStyle/>
        <a:p>
          <a:endParaRPr lang="en-US"/>
        </a:p>
      </dgm:t>
    </dgm:pt>
    <dgm:pt modelId="{E39E3646-DE92-4634-A009-E94020C24F85}">
      <dgm:prSet custT="1"/>
      <dgm:spPr/>
      <dgm:t>
        <a:bodyPr/>
        <a:lstStyle/>
        <a:p>
          <a:r>
            <a:rPr lang="en-US" sz="2000" dirty="0"/>
            <a:t>Action Plan and Action</a:t>
          </a:r>
        </a:p>
      </dgm:t>
    </dgm:pt>
    <dgm:pt modelId="{527A8621-D39F-4C51-B3D0-F6BC046E26C1}" type="parTrans" cxnId="{719E91D9-43B8-4E91-B87A-3918C633DD28}">
      <dgm:prSet/>
      <dgm:spPr/>
      <dgm:t>
        <a:bodyPr/>
        <a:lstStyle/>
        <a:p>
          <a:endParaRPr lang="en-US"/>
        </a:p>
      </dgm:t>
    </dgm:pt>
    <dgm:pt modelId="{4A88A982-292E-4F7E-8070-FD7BFC65FE93}" type="sibTrans" cxnId="{719E91D9-43B8-4E91-B87A-3918C633DD28}">
      <dgm:prSet/>
      <dgm:spPr/>
      <dgm:t>
        <a:bodyPr/>
        <a:lstStyle/>
        <a:p>
          <a:endParaRPr lang="en-US"/>
        </a:p>
      </dgm:t>
    </dgm:pt>
    <dgm:pt modelId="{22909F06-E803-4FEC-869A-DCB000426F19}">
      <dgm:prSet custT="1"/>
      <dgm:spPr/>
      <dgm:t>
        <a:bodyPr/>
        <a:lstStyle/>
        <a:p>
          <a:r>
            <a:rPr lang="en-US" sz="2000" dirty="0"/>
            <a:t>Ongoing Monitoring</a:t>
          </a:r>
        </a:p>
      </dgm:t>
    </dgm:pt>
    <dgm:pt modelId="{F13306FD-7A3B-42C1-BE8B-D3E2FD89603C}" type="parTrans" cxnId="{A2BF45E2-50AB-4C80-B53E-15655F40259C}">
      <dgm:prSet/>
      <dgm:spPr/>
      <dgm:t>
        <a:bodyPr/>
        <a:lstStyle/>
        <a:p>
          <a:endParaRPr lang="en-US"/>
        </a:p>
      </dgm:t>
    </dgm:pt>
    <dgm:pt modelId="{F7BA0EC3-5123-4C81-B108-0CB96CEF2835}" type="sibTrans" cxnId="{A2BF45E2-50AB-4C80-B53E-15655F40259C}">
      <dgm:prSet/>
      <dgm:spPr/>
      <dgm:t>
        <a:bodyPr/>
        <a:lstStyle/>
        <a:p>
          <a:endParaRPr lang="en-US"/>
        </a:p>
      </dgm:t>
    </dgm:pt>
    <dgm:pt modelId="{7CC1B99D-DCCC-4A4A-A57E-E2905E2F6503}" type="pres">
      <dgm:prSet presAssocID="{C5B0A242-2EFD-4290-90B2-FD944C6BEBB9}" presName="linear" presStyleCnt="0">
        <dgm:presLayoutVars>
          <dgm:animLvl val="lvl"/>
          <dgm:resizeHandles val="exact"/>
        </dgm:presLayoutVars>
      </dgm:prSet>
      <dgm:spPr/>
    </dgm:pt>
    <dgm:pt modelId="{D78A853C-5E57-48D1-91D6-16CB5D059CD8}" type="pres">
      <dgm:prSet presAssocID="{396A21A6-D8B0-4595-8B76-24DCAB1A7EF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F24A1B-1100-49F6-A88E-4208056D7D35}" type="pres">
      <dgm:prSet presAssocID="{A177E49A-9AF3-4E5B-A7A4-A3D932FAB72C}" presName="spacer" presStyleCnt="0"/>
      <dgm:spPr/>
    </dgm:pt>
    <dgm:pt modelId="{9B37D21F-FA4A-4DDA-9A74-0F5FF06AB754}" type="pres">
      <dgm:prSet presAssocID="{9618FF6F-CF68-44E0-A2B8-66421F7753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DA7C22-F509-4D56-978B-CE111952EEFE}" type="pres">
      <dgm:prSet presAssocID="{FCA8778B-CA4D-4D4E-B070-BB7447241089}" presName="spacer" presStyleCnt="0"/>
      <dgm:spPr/>
    </dgm:pt>
    <dgm:pt modelId="{EE30FC0E-D53D-46D5-B17B-22C90DE269D3}" type="pres">
      <dgm:prSet presAssocID="{E39E3646-DE92-4634-A009-E94020C24F8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375BC5C-B066-49D7-8FAF-EC6827D9E1C0}" type="pres">
      <dgm:prSet presAssocID="{4A88A982-292E-4F7E-8070-FD7BFC65FE93}" presName="spacer" presStyleCnt="0"/>
      <dgm:spPr/>
    </dgm:pt>
    <dgm:pt modelId="{548535EC-B17E-434F-B0A2-5F2AE45FBD74}" type="pres">
      <dgm:prSet presAssocID="{22909F06-E803-4FEC-869A-DCB000426F19}" presName="parentText" presStyleLbl="node1" presStyleIdx="3" presStyleCnt="4" custLinFactNeighborX="-2">
        <dgm:presLayoutVars>
          <dgm:chMax val="0"/>
          <dgm:bulletEnabled val="1"/>
        </dgm:presLayoutVars>
      </dgm:prSet>
      <dgm:spPr/>
    </dgm:pt>
  </dgm:ptLst>
  <dgm:cxnLst>
    <dgm:cxn modelId="{B8FF5509-51C6-482E-98B7-ECFC6A3DE83A}" type="presOf" srcId="{C5B0A242-2EFD-4290-90B2-FD944C6BEBB9}" destId="{7CC1B99D-DCCC-4A4A-A57E-E2905E2F6503}" srcOrd="0" destOrd="0" presId="urn:microsoft.com/office/officeart/2005/8/layout/vList2"/>
    <dgm:cxn modelId="{F3C4275C-BE03-4EC0-B9A2-577FFBE3C310}" type="presOf" srcId="{22909F06-E803-4FEC-869A-DCB000426F19}" destId="{548535EC-B17E-434F-B0A2-5F2AE45FBD74}" srcOrd="0" destOrd="0" presId="urn:microsoft.com/office/officeart/2005/8/layout/vList2"/>
    <dgm:cxn modelId="{72294965-7D6D-4DFB-98E3-1A45E0F4DE2A}" type="presOf" srcId="{9618FF6F-CF68-44E0-A2B8-66421F775334}" destId="{9B37D21F-FA4A-4DDA-9A74-0F5FF06AB754}" srcOrd="0" destOrd="0" presId="urn:microsoft.com/office/officeart/2005/8/layout/vList2"/>
    <dgm:cxn modelId="{BFAAE34F-A5CE-4916-B712-AF760547D8DB}" srcId="{C5B0A242-2EFD-4290-90B2-FD944C6BEBB9}" destId="{396A21A6-D8B0-4595-8B76-24DCAB1A7EFD}" srcOrd="0" destOrd="0" parTransId="{4FE532B5-5F85-464F-AC4B-D09480AA3207}" sibTransId="{A177E49A-9AF3-4E5B-A7A4-A3D932FAB72C}"/>
    <dgm:cxn modelId="{E91314A7-E8B0-4FC0-8EC5-B0FFEA33337B}" srcId="{C5B0A242-2EFD-4290-90B2-FD944C6BEBB9}" destId="{9618FF6F-CF68-44E0-A2B8-66421F775334}" srcOrd="1" destOrd="0" parTransId="{977D6C75-FC9A-4BB1-A7B5-12A0453A448A}" sibTransId="{FCA8778B-CA4D-4D4E-B070-BB7447241089}"/>
    <dgm:cxn modelId="{FBEB04B9-CE4B-4F49-8C15-0ECAB26A1AB5}" type="presOf" srcId="{E39E3646-DE92-4634-A009-E94020C24F85}" destId="{EE30FC0E-D53D-46D5-B17B-22C90DE269D3}" srcOrd="0" destOrd="0" presId="urn:microsoft.com/office/officeart/2005/8/layout/vList2"/>
    <dgm:cxn modelId="{719E91D9-43B8-4E91-B87A-3918C633DD28}" srcId="{C5B0A242-2EFD-4290-90B2-FD944C6BEBB9}" destId="{E39E3646-DE92-4634-A009-E94020C24F85}" srcOrd="2" destOrd="0" parTransId="{527A8621-D39F-4C51-B3D0-F6BC046E26C1}" sibTransId="{4A88A982-292E-4F7E-8070-FD7BFC65FE93}"/>
    <dgm:cxn modelId="{A2BF45E2-50AB-4C80-B53E-15655F40259C}" srcId="{C5B0A242-2EFD-4290-90B2-FD944C6BEBB9}" destId="{22909F06-E803-4FEC-869A-DCB000426F19}" srcOrd="3" destOrd="0" parTransId="{F13306FD-7A3B-42C1-BE8B-D3E2FD89603C}" sibTransId="{F7BA0EC3-5123-4C81-B108-0CB96CEF2835}"/>
    <dgm:cxn modelId="{485888EC-33BB-4305-9578-11C325AA31D0}" type="presOf" srcId="{396A21A6-D8B0-4595-8B76-24DCAB1A7EFD}" destId="{D78A853C-5E57-48D1-91D6-16CB5D059CD8}" srcOrd="0" destOrd="0" presId="urn:microsoft.com/office/officeart/2005/8/layout/vList2"/>
    <dgm:cxn modelId="{C6E8E55A-E850-4721-BABF-89A7E09F4FB8}" type="presParOf" srcId="{7CC1B99D-DCCC-4A4A-A57E-E2905E2F6503}" destId="{D78A853C-5E57-48D1-91D6-16CB5D059CD8}" srcOrd="0" destOrd="0" presId="urn:microsoft.com/office/officeart/2005/8/layout/vList2"/>
    <dgm:cxn modelId="{75F52EE7-4E55-4849-90DD-20702817FA70}" type="presParOf" srcId="{7CC1B99D-DCCC-4A4A-A57E-E2905E2F6503}" destId="{65F24A1B-1100-49F6-A88E-4208056D7D35}" srcOrd="1" destOrd="0" presId="urn:microsoft.com/office/officeart/2005/8/layout/vList2"/>
    <dgm:cxn modelId="{BB6EAB68-4838-4ECB-A1CA-287E2AB9BC2C}" type="presParOf" srcId="{7CC1B99D-DCCC-4A4A-A57E-E2905E2F6503}" destId="{9B37D21F-FA4A-4DDA-9A74-0F5FF06AB754}" srcOrd="2" destOrd="0" presId="urn:microsoft.com/office/officeart/2005/8/layout/vList2"/>
    <dgm:cxn modelId="{5584A584-F6C1-46BB-819D-7BE7CB4ADD60}" type="presParOf" srcId="{7CC1B99D-DCCC-4A4A-A57E-E2905E2F6503}" destId="{74DA7C22-F509-4D56-978B-CE111952EEFE}" srcOrd="3" destOrd="0" presId="urn:microsoft.com/office/officeart/2005/8/layout/vList2"/>
    <dgm:cxn modelId="{AA6EA2BC-3DD3-40AB-B8C9-C9BEA57675B6}" type="presParOf" srcId="{7CC1B99D-DCCC-4A4A-A57E-E2905E2F6503}" destId="{EE30FC0E-D53D-46D5-B17B-22C90DE269D3}" srcOrd="4" destOrd="0" presId="urn:microsoft.com/office/officeart/2005/8/layout/vList2"/>
    <dgm:cxn modelId="{E33ECD33-1B90-48E3-B89E-0090D27856BB}" type="presParOf" srcId="{7CC1B99D-DCCC-4A4A-A57E-E2905E2F6503}" destId="{D375BC5C-B066-49D7-8FAF-EC6827D9E1C0}" srcOrd="5" destOrd="0" presId="urn:microsoft.com/office/officeart/2005/8/layout/vList2"/>
    <dgm:cxn modelId="{CD7D14F7-E907-4A07-9964-6F3C6EBEE4B7}" type="presParOf" srcId="{7CC1B99D-DCCC-4A4A-A57E-E2905E2F6503}" destId="{548535EC-B17E-434F-B0A2-5F2AE45FBD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CA8E-FC43-46FF-8EB0-8ECCFCB0A0D2}">
      <dsp:nvSpPr>
        <dsp:cNvPr id="0" name=""/>
        <dsp:cNvSpPr/>
      </dsp:nvSpPr>
      <dsp:spPr>
        <a:xfrm>
          <a:off x="0" y="113716"/>
          <a:ext cx="859666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Cross-contamination – environment, clean linen</a:t>
          </a:r>
          <a:endParaRPr lang="en-US" sz="1900" kern="1200"/>
        </a:p>
      </dsp:txBody>
      <dsp:txXfrm>
        <a:off x="21704" y="135420"/>
        <a:ext cx="8553260" cy="401192"/>
      </dsp:txXfrm>
    </dsp:sp>
    <dsp:sp modelId="{0E4602D4-7239-4D2F-BBDE-EE719EA50869}">
      <dsp:nvSpPr>
        <dsp:cNvPr id="0" name=""/>
        <dsp:cNvSpPr/>
      </dsp:nvSpPr>
      <dsp:spPr>
        <a:xfrm>
          <a:off x="0" y="613036"/>
          <a:ext cx="859666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Healthcare-Associated Infections (HAIs) – residents, HCW</a:t>
          </a:r>
          <a:endParaRPr lang="en-US" sz="1900" kern="1200"/>
        </a:p>
      </dsp:txBody>
      <dsp:txXfrm>
        <a:off x="21704" y="634740"/>
        <a:ext cx="8553260" cy="401192"/>
      </dsp:txXfrm>
    </dsp:sp>
    <dsp:sp modelId="{3C348527-8F72-4D27-B557-18697119A397}">
      <dsp:nvSpPr>
        <dsp:cNvPr id="0" name=""/>
        <dsp:cNvSpPr/>
      </dsp:nvSpPr>
      <dsp:spPr>
        <a:xfrm>
          <a:off x="0" y="1112356"/>
          <a:ext cx="859666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Exposure to biological hazards – body fluids and blood</a:t>
          </a:r>
          <a:endParaRPr lang="en-US" sz="1900" kern="1200"/>
        </a:p>
      </dsp:txBody>
      <dsp:txXfrm>
        <a:off x="21704" y="1134060"/>
        <a:ext cx="8553260" cy="401192"/>
      </dsp:txXfrm>
    </dsp:sp>
    <dsp:sp modelId="{68EEE56B-78AC-47D5-BDDE-235028D60CAC}">
      <dsp:nvSpPr>
        <dsp:cNvPr id="0" name=""/>
        <dsp:cNvSpPr/>
      </dsp:nvSpPr>
      <dsp:spPr>
        <a:xfrm>
          <a:off x="0" y="1611676"/>
          <a:ext cx="859666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Bioaerosol generation </a:t>
          </a:r>
          <a:endParaRPr lang="en-US" sz="1900" kern="1200"/>
        </a:p>
      </dsp:txBody>
      <dsp:txXfrm>
        <a:off x="21704" y="1633380"/>
        <a:ext cx="8553260" cy="401192"/>
      </dsp:txXfrm>
    </dsp:sp>
    <dsp:sp modelId="{2FB57F6D-309F-4FC1-83E1-8C4C75832F7C}">
      <dsp:nvSpPr>
        <dsp:cNvPr id="0" name=""/>
        <dsp:cNvSpPr/>
      </dsp:nvSpPr>
      <dsp:spPr>
        <a:xfrm>
          <a:off x="0" y="2110996"/>
          <a:ext cx="859666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Manual handling injuries</a:t>
          </a:r>
          <a:endParaRPr lang="en-US" sz="1900" kern="1200"/>
        </a:p>
      </dsp:txBody>
      <dsp:txXfrm>
        <a:off x="21704" y="2132700"/>
        <a:ext cx="8553260" cy="401192"/>
      </dsp:txXfrm>
    </dsp:sp>
    <dsp:sp modelId="{5345450B-EC8B-43AF-B012-0EF597CFF09A}">
      <dsp:nvSpPr>
        <dsp:cNvPr id="0" name=""/>
        <dsp:cNvSpPr/>
      </dsp:nvSpPr>
      <dsp:spPr>
        <a:xfrm>
          <a:off x="0" y="2610316"/>
          <a:ext cx="859666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Damaged linen, clothing</a:t>
          </a:r>
          <a:endParaRPr lang="en-US" sz="1900" kern="1200"/>
        </a:p>
      </dsp:txBody>
      <dsp:txXfrm>
        <a:off x="21704" y="2632020"/>
        <a:ext cx="8553260" cy="401192"/>
      </dsp:txXfrm>
    </dsp:sp>
    <dsp:sp modelId="{90833FA8-8F19-49FB-80C9-0E0ABDCABB34}">
      <dsp:nvSpPr>
        <dsp:cNvPr id="0" name=""/>
        <dsp:cNvSpPr/>
      </dsp:nvSpPr>
      <dsp:spPr>
        <a:xfrm>
          <a:off x="0" y="3109635"/>
          <a:ext cx="859666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Inadequate linen supply</a:t>
          </a:r>
          <a:endParaRPr lang="en-US" sz="1900" kern="1200"/>
        </a:p>
      </dsp:txBody>
      <dsp:txXfrm>
        <a:off x="21704" y="3131339"/>
        <a:ext cx="8553260" cy="401192"/>
      </dsp:txXfrm>
    </dsp:sp>
    <dsp:sp modelId="{EE18A543-F44A-43EB-9055-AD6D07C36378}">
      <dsp:nvSpPr>
        <dsp:cNvPr id="0" name=""/>
        <dsp:cNvSpPr/>
      </dsp:nvSpPr>
      <dsp:spPr>
        <a:xfrm>
          <a:off x="0" y="3608956"/>
          <a:ext cx="859666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Increased costs </a:t>
          </a:r>
          <a:endParaRPr lang="en-US" sz="1900" kern="1200"/>
        </a:p>
      </dsp:txBody>
      <dsp:txXfrm>
        <a:off x="21704" y="3630660"/>
        <a:ext cx="8553260" cy="401192"/>
      </dsp:txXfrm>
    </dsp:sp>
    <dsp:sp modelId="{20795D7F-3A67-4F27-80E7-D9501D326DC4}">
      <dsp:nvSpPr>
        <dsp:cNvPr id="0" name=""/>
        <dsp:cNvSpPr/>
      </dsp:nvSpPr>
      <dsp:spPr>
        <a:xfrm>
          <a:off x="0" y="4108275"/>
          <a:ext cx="859666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/>
            <a:t>Disrupted care</a:t>
          </a:r>
          <a:endParaRPr lang="en-US" sz="1900" kern="1200"/>
        </a:p>
      </dsp:txBody>
      <dsp:txXfrm>
        <a:off x="21704" y="4129979"/>
        <a:ext cx="8553260" cy="401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A2895-4133-45E4-A812-E692E709888C}">
      <dsp:nvSpPr>
        <dsp:cNvPr id="0" name=""/>
        <dsp:cNvSpPr/>
      </dsp:nvSpPr>
      <dsp:spPr>
        <a:xfrm>
          <a:off x="0" y="17424"/>
          <a:ext cx="8596668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Care, nursing staff</a:t>
          </a:r>
        </a:p>
      </dsp:txBody>
      <dsp:txXfrm>
        <a:off x="26501" y="43925"/>
        <a:ext cx="8543666" cy="489878"/>
      </dsp:txXfrm>
    </dsp:sp>
    <dsp:sp modelId="{DAFE29E8-532B-4337-84D1-607F59245179}">
      <dsp:nvSpPr>
        <dsp:cNvPr id="0" name=""/>
        <dsp:cNvSpPr/>
      </dsp:nvSpPr>
      <dsp:spPr>
        <a:xfrm>
          <a:off x="0" y="654118"/>
          <a:ext cx="8596668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Catering staff</a:t>
          </a:r>
        </a:p>
      </dsp:txBody>
      <dsp:txXfrm>
        <a:off x="26501" y="680619"/>
        <a:ext cx="8543666" cy="489878"/>
      </dsp:txXfrm>
    </dsp:sp>
    <dsp:sp modelId="{86EF376D-E8AB-4661-A35C-15A96EE3949E}">
      <dsp:nvSpPr>
        <dsp:cNvPr id="0" name=""/>
        <dsp:cNvSpPr/>
      </dsp:nvSpPr>
      <dsp:spPr>
        <a:xfrm>
          <a:off x="0" y="1326529"/>
          <a:ext cx="8596668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Housekeeping Staff</a:t>
          </a:r>
        </a:p>
      </dsp:txBody>
      <dsp:txXfrm>
        <a:off x="26501" y="1353030"/>
        <a:ext cx="8543666" cy="489878"/>
      </dsp:txXfrm>
    </dsp:sp>
    <dsp:sp modelId="{8DB25DC9-D635-4043-A30F-574D7C450D90}">
      <dsp:nvSpPr>
        <dsp:cNvPr id="0" name=""/>
        <dsp:cNvSpPr/>
      </dsp:nvSpPr>
      <dsp:spPr>
        <a:xfrm>
          <a:off x="0" y="1896624"/>
          <a:ext cx="8596668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Contractors</a:t>
          </a:r>
        </a:p>
      </dsp:txBody>
      <dsp:txXfrm>
        <a:off x="26501" y="1923125"/>
        <a:ext cx="8543666" cy="489878"/>
      </dsp:txXfrm>
    </dsp:sp>
    <dsp:sp modelId="{A0472E16-7B3A-40E9-A60A-E32CA8A3ADFA}">
      <dsp:nvSpPr>
        <dsp:cNvPr id="0" name=""/>
        <dsp:cNvSpPr/>
      </dsp:nvSpPr>
      <dsp:spPr>
        <a:xfrm>
          <a:off x="0" y="2523025"/>
          <a:ext cx="8596668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Residents</a:t>
          </a:r>
        </a:p>
      </dsp:txBody>
      <dsp:txXfrm>
        <a:off x="26501" y="2549526"/>
        <a:ext cx="8543666" cy="489878"/>
      </dsp:txXfrm>
    </dsp:sp>
    <dsp:sp modelId="{A5EB7559-C993-44CE-A469-284C40B25659}">
      <dsp:nvSpPr>
        <dsp:cNvPr id="0" name=""/>
        <dsp:cNvSpPr/>
      </dsp:nvSpPr>
      <dsp:spPr>
        <a:xfrm>
          <a:off x="0" y="3149425"/>
          <a:ext cx="8596668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Families/friends</a:t>
          </a:r>
        </a:p>
      </dsp:txBody>
      <dsp:txXfrm>
        <a:off x="26501" y="3175926"/>
        <a:ext cx="8543666" cy="489878"/>
      </dsp:txXfrm>
    </dsp:sp>
    <dsp:sp modelId="{CA6A188C-480F-4B95-985F-CFFFA632D528}">
      <dsp:nvSpPr>
        <dsp:cNvPr id="0" name=""/>
        <dsp:cNvSpPr/>
      </dsp:nvSpPr>
      <dsp:spPr>
        <a:xfrm>
          <a:off x="0" y="3775825"/>
          <a:ext cx="8596668" cy="542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</a:t>
          </a:r>
        </a:p>
      </dsp:txBody>
      <dsp:txXfrm>
        <a:off x="26501" y="3802326"/>
        <a:ext cx="8543666" cy="489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A853C-5E57-48D1-91D6-16CB5D059CD8}">
      <dsp:nvSpPr>
        <dsp:cNvPr id="0" name=""/>
        <dsp:cNvSpPr/>
      </dsp:nvSpPr>
      <dsp:spPr>
        <a:xfrm>
          <a:off x="0" y="19758"/>
          <a:ext cx="8596312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Process testing</a:t>
          </a:r>
        </a:p>
      </dsp:txBody>
      <dsp:txXfrm>
        <a:off x="42036" y="61794"/>
        <a:ext cx="8512240" cy="777048"/>
      </dsp:txXfrm>
    </dsp:sp>
    <dsp:sp modelId="{9B37D21F-FA4A-4DDA-9A74-0F5FF06AB754}">
      <dsp:nvSpPr>
        <dsp:cNvPr id="0" name=""/>
        <dsp:cNvSpPr/>
      </dsp:nvSpPr>
      <dsp:spPr>
        <a:xfrm>
          <a:off x="0" y="1013358"/>
          <a:ext cx="8596312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Outcome testing</a:t>
          </a:r>
        </a:p>
      </dsp:txBody>
      <dsp:txXfrm>
        <a:off x="42036" y="1055394"/>
        <a:ext cx="8512240" cy="777048"/>
      </dsp:txXfrm>
    </dsp:sp>
    <dsp:sp modelId="{EE30FC0E-D53D-46D5-B17B-22C90DE269D3}">
      <dsp:nvSpPr>
        <dsp:cNvPr id="0" name=""/>
        <dsp:cNvSpPr/>
      </dsp:nvSpPr>
      <dsp:spPr>
        <a:xfrm>
          <a:off x="0" y="2006958"/>
          <a:ext cx="8596312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Action Plan and Action</a:t>
          </a:r>
        </a:p>
      </dsp:txBody>
      <dsp:txXfrm>
        <a:off x="42036" y="2048994"/>
        <a:ext cx="8512240" cy="777048"/>
      </dsp:txXfrm>
    </dsp:sp>
    <dsp:sp modelId="{548535EC-B17E-434F-B0A2-5F2AE45FBD74}">
      <dsp:nvSpPr>
        <dsp:cNvPr id="0" name=""/>
        <dsp:cNvSpPr/>
      </dsp:nvSpPr>
      <dsp:spPr>
        <a:xfrm>
          <a:off x="0" y="3000558"/>
          <a:ext cx="8596312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Ongoing Monitoring</a:t>
          </a:r>
        </a:p>
      </dsp:txBody>
      <dsp:txXfrm>
        <a:off x="42036" y="3042594"/>
        <a:ext cx="8512240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2AE47-86D6-4F2B-A1A4-6351D22683E2}" type="datetimeFigureOut">
              <a:rPr lang="en-AU" smtClean="0"/>
              <a:t>10/07/2025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B3E36-335B-4225-80C5-46387DF9D3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7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EE5C-FB89-4302-9D71-B78A5ECB39C0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6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EE5C-FB89-4302-9D71-B78A5ECB39C0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8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EE5C-FB89-4302-9D71-B78A5ECB39C0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6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EE5C-FB89-4302-9D71-B78A5ECB39C0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8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EE5C-FB89-4302-9D71-B78A5ECB39C0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EE5C-FB89-4302-9D71-B78A5ECB39C0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637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194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3556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159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7380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157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290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718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10/07/2025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057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66D2-6EA7-4F22-B541-968A9EAE5763}" type="datetimeFigureOut">
              <a:rPr lang="en-AU" smtClean="0"/>
              <a:t>10/07/2025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73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401D-8EB6-448E-963B-E803BB3CCA1E}" type="datetimeFigureOut">
              <a:rPr lang="en-AU" smtClean="0"/>
              <a:t>10/07/2025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9428-73F0-4A2C-91E5-FCFC4E5E4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38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68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401D-8EB6-448E-963B-E803BB3CCA1E}" type="datetimeFigureOut">
              <a:rPr lang="en-AU" smtClean="0"/>
              <a:t>10/07/2025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9428-73F0-4A2C-91E5-FCFC4E5E4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13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6943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802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441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723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6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11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212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493F-9349-4387-9DE6-F0903D9F0921}" type="datetimeFigureOut">
              <a:rPr lang="en-AU" smtClean="0"/>
              <a:t>10/07/2025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6F79A4-15DF-400B-A305-2C27D3D1E4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03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7" r:id="rId15"/>
    <p:sldLayoutId id="21474838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66D2-6EA7-4F22-B541-968A9EAE5763}" type="datetimeFigureOut">
              <a:rPr lang="en-AU" smtClean="0"/>
              <a:t>10/07/2025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A24ADC-4D1C-4E56-8D73-82A02FD068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07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401D-8EB6-448E-963B-E803BB3CCA1E}" type="datetimeFigureOut">
              <a:rPr lang="en-AU" smtClean="0"/>
              <a:t>10/07/2025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079428-73F0-4A2C-91E5-FCFC4E5E4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36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acipc.org.au/wp-content/uploads/2024/08/Laundry-Process-Spot-Audit.pdf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office@acipc.org.au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C423-C66B-464F-A223-AD7DA2E0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3724" y="1892155"/>
            <a:ext cx="4623986" cy="2304288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Laundry Practice</a:t>
            </a:r>
            <a:endParaRPr lang="en-AU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FE7AE-D15E-4397-96F6-0987A6440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120" y="4873752"/>
            <a:ext cx="2575110" cy="1207008"/>
          </a:xfrm>
        </p:spPr>
        <p:txBody>
          <a:bodyPr>
            <a:normAutofit/>
          </a:bodyPr>
          <a:lstStyle/>
          <a:p>
            <a:pPr algn="l"/>
            <a:endParaRPr lang="en-AU" b="1" dirty="0"/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7EF02376-EB71-4366-86AF-65957725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68" y="693284"/>
            <a:ext cx="5986876" cy="1631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4E1283-CBB6-B26A-B1E6-038C7459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90" y="3831136"/>
            <a:ext cx="2811848" cy="2340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1B9DF8-BD53-27A7-403A-998AB83DB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835" y="3823852"/>
            <a:ext cx="285471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Soiled laundry protective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great difference in protective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measures for:</a:t>
            </a:r>
          </a:p>
          <a:p>
            <a:pPr lvl="1"/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items </a:t>
            </a:r>
          </a:p>
          <a:p>
            <a:pPr lvl="1"/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infectious items</a:t>
            </a:r>
          </a:p>
          <a:p>
            <a:pPr lvl="1"/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Cytotoxic contaminated items  </a:t>
            </a:r>
          </a:p>
          <a:p>
            <a:pPr marL="457200" lvl="1" indent="0">
              <a:buNone/>
            </a:pP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precautions must be utilised to ensure risk reduction and safety.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F45B9-C4A0-742F-E226-EB793435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57" y="167532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AU" sz="4000" dirty="0"/>
              <a:t>Standard Precautions and PPE</a:t>
            </a:r>
            <a:endParaRPr lang="en-US" sz="40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Required when handling soiled items not known to be infectious – floors and laundry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 PPE: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Disposable Gloves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Disposable Apron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other PPE required on risk assessment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PPE and waste is disposed in general waste bins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2D7A8-7859-FD6C-B470-F4768248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348" y="5936007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6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950DEE9-4790-4F3D-BB9C-277CE26D1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B2947D-C69F-4DE5-B778-CA81D2B48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62E9926-3F70-429C-9B4A-968C30AEC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36A49A-07DD-405C-A974-AFBFB8470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4F0DCBA7-F85F-4941-B2B8-77962EAC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85FA4F41-8776-4057-AAD5-D965AE99E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B88FDBB5-C49A-4F9A-90E5-FEE55A874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611D0489-23DB-49BD-80F9-E97704F64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15C2CFC5-35EA-4855-B56C-83797675D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7727F369-F776-4822-8787-66D11FC5C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1121880E-0D03-43F9-A7F6-06704D5D8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E3A6A2F3-7113-45D9-B2C7-F97F855E4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pic>
        <p:nvPicPr>
          <p:cNvPr id="5" name="Picture 4" descr="A red dress on a white background&#10;&#10;Description automatically generated">
            <a:extLst>
              <a:ext uri="{FF2B5EF4-FFF2-40B4-BE49-F238E27FC236}">
                <a16:creationId xmlns:a16="http://schemas.microsoft.com/office/drawing/2014/main" id="{355A989A-8843-43BC-9F27-B25958163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3" r="1063" b="3"/>
          <a:stretch/>
        </p:blipFill>
        <p:spPr>
          <a:xfrm>
            <a:off x="638126" y="1484989"/>
            <a:ext cx="3578606" cy="3767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70CF15-685A-422C-A8CA-0E5C898F9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956" y="1857605"/>
            <a:ext cx="3578606" cy="30363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13E9C8-CC73-DAFA-6432-FB366CFB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612" y="178125"/>
            <a:ext cx="210939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1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AU" sz="4000" dirty="0"/>
              <a:t>Transmission/Cytotoxic Precautions and PPE </a:t>
            </a:r>
            <a:endParaRPr lang="en-US" sz="40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0" y="537520"/>
            <a:ext cx="7019544" cy="6208720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Required when handling known infectious/cytotoxic contaminated items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Items are placed in a soluble bag and appropriate colour coded linen bag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Transmission PPE – dependant on the means of transmission: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Disposable Gloves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Disposable Long Sleeve waterproof Gown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  wear (risk assessed)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Surgical or N95 mask (risk assessed)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Cytotoxic PPE-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Nitrile Gloves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Disposable Long Sleeve waterproof Gown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  wear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N95 mask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F3B2F-60CA-1DDE-1D33-E67AA34D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436" y="6085840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0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37AA0-4345-4CD7-BD31-DE11C018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33" y="200967"/>
            <a:ext cx="2983073" cy="298307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6E14A17-9D47-4558-A196-B06082BB6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468" y="3671316"/>
            <a:ext cx="2545862" cy="2545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84620-C09B-4FB3-4429-5491E05EC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882" y="3601037"/>
            <a:ext cx="2860231" cy="2860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B500A-9056-7575-3FAF-A3C5DC57F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45" y="3653297"/>
            <a:ext cx="2072820" cy="566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6365F-64DC-B722-719E-D5A1EADA0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882" y="154495"/>
            <a:ext cx="1792379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7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There is always hand hygiene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1D251C-E485-B6C9-E986-BA68CC510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91" r="14017" b="1"/>
          <a:stretch/>
        </p:blipFill>
        <p:spPr>
          <a:xfrm>
            <a:off x="2849210" y="934222"/>
            <a:ext cx="4561548" cy="329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90BE9A-A1AE-68ED-445C-189F04F13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612" y="221008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7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25AB3E-2452-417D-98F2-0D93FD68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5311622"/>
            <a:ext cx="8288032" cy="1150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kern="1200" spc="-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Laundering </a:t>
            </a:r>
            <a:br>
              <a:rPr lang="en-US" sz="3400" b="1" kern="1200" spc="-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spc="-1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Pathway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0F9CEA-1217-437B-BB1A-7BFD06F08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556" y="729382"/>
            <a:ext cx="6438540" cy="4265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C7AA2-FFFB-ADCB-4DD3-66651F5EB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2" y="197148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0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pic>
        <p:nvPicPr>
          <p:cNvPr id="5" name="Content Placeholder 4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E6D49C83-2DBF-4815-B28C-DEF6AB7FE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42" r="20782" b="785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6793C-51B2-4691-A75C-0556A8A7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spc="-100"/>
              <a:t>On the Floor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57AF7-685C-E0AE-F3E0-0B087123A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415" y="6070014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F804-9FC9-4648-AD55-63F9027D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5924"/>
            <a:ext cx="8596668" cy="1285897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Handling, Collecting, Sorting and Transporting of Soiled Linen</a:t>
            </a: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endParaRPr lang="en-AU" sz="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C27C2-70C1-4B04-9F08-034BC4CD2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886" y="1544595"/>
            <a:ext cx="4657483" cy="39974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PPE (risk assessed) and Hand Hygiene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Soiled linen never left on the floor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matter (</a:t>
            </a:r>
            <a:r>
              <a:rPr lang="en-US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faeces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/vomit) is discarded into toilet at care point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Pre-sort at the point of care and segregate into </a:t>
            </a:r>
            <a:r>
              <a:rPr lang="en-US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coded linen bags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Heavily soiled and infectious placed in soluble bag, and linen bag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Soluble bags never line a linen skip for multi client use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B59EA-4FAC-AEA1-9B98-1C3D123DC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1495168"/>
            <a:ext cx="5209388" cy="386766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Linen bags are only ¾ filled and secured by the toggle 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Bagged items are not dropped or stacked to prevent breakage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 occurs in designated soiled laundry trolleys/skips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Linen chutes are not recommended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correct moving, lifting and carrying techniques to prevent injury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3082D-DCD6-BF74-2AAD-8BE5954B68A5}"/>
              </a:ext>
            </a:extLst>
          </p:cNvPr>
          <p:cNvSpPr txBox="1"/>
          <p:nvPr/>
        </p:nvSpPr>
        <p:spPr>
          <a:xfrm>
            <a:off x="677334" y="5542005"/>
            <a:ext cx="8285205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equipment to be regularly cleaned in accordance with the cleaning schedule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Cleaning equipment (mop heads, cloths etc.) are placed in impermeable bags (plastic bag), if infectious place in soluble bag first.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4BD7D-D5A3-02BB-D57A-81FEF3367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471" y="123567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96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B19D-4233-4BFC-8780-197E6D00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sz="4000" dirty="0" err="1"/>
              <a:t>Colour</a:t>
            </a:r>
            <a:r>
              <a:rPr lang="en-US" sz="4000" dirty="0"/>
              <a:t> Coding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F1ED-C38F-431B-8069-74E708AC2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745220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linen bag colour coding: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 bags = Sheets, towels, pillowcases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bags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Resident clothing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highlight>
                  <a:srgbClr val="FF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bags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Heavily soiled items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Yellow bags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Infectious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sz="2000" dirty="0"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Purple bags 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Contaminated cytotoxic 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E74DE-BBE1-4DD7-9257-2F7FA92D4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4" r="26195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9C413-BDD4-CBE8-A49E-3A549CA5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783" y="173711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44D11-670C-4897-BA34-E37072C8B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04" y="1448350"/>
            <a:ext cx="9633958" cy="4105389"/>
          </a:xfr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b="0" i="0" dirty="0">
                <a:solidFill>
                  <a:schemeClr val="accent1"/>
                </a:solidFill>
                <a:effectLst/>
              </a:rPr>
              <a:t>Acknowledgement to Country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ACIPC acknowledges Aboriginal and Torres Strait Island people as the traditional custodians of country throughout Australia and respects their continuing connection to culture, land, waterways, community, and family.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65C9D1D-36C5-4D8A-AA64-241FB3D6E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62" y="195010"/>
            <a:ext cx="2241111" cy="6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7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BB225-03CC-BEFE-BDFE-86073DB29F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168226-643C-4C79-A17B-60273DF2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/>
              <a:t>Transporting of soiled linen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AFEB-DBDE-4F69-AC4F-6F7F2E81F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PPE/Hand hygiene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Linen must be kept away from the body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Bags should be handled to avoid contents spilling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Filled soiled linen bags are transported in designated labelled soiled linen tubs/skips to unclean laundry area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Infectious, heavily soiled, cytotoxic linen is transported in designated labelled soiled linen tubs/skips (never not via chute), to the laundry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correct moving, lifting and carrying techniques to prevent injury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Soiled cleaning equipment is transported (never via chute) to the laundry and stored in designated holding container/tub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CB623-918D-3468-2037-DF98AD8DB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335" y="181594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51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1F80B-D860-4516-A5AA-8B26A8693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41" r="8197" b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28200-5C46-41BA-B8DB-4B83AA560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 spc="-100" dirty="0"/>
              <a:t>In the Laundry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4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2923A-2846-204A-B75D-46E4964A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415" y="150062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4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8DC9-3600-4AAF-8B3D-E48CD786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395417"/>
            <a:ext cx="4831942" cy="586946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dirty="0"/>
              <a:t>Laundry Lay Out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E5688A-3EF8-4664-9CB9-493020024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186" y="2099668"/>
            <a:ext cx="7177889" cy="3409496"/>
          </a:xfrm>
          <a:prstGeom prst="rect">
            <a:avLst/>
          </a:prstGeom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E3E84-65FC-51BB-B870-CE98F0031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072" y="189476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36EA-5281-436D-BC73-A265F0C9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169475"/>
            <a:ext cx="5542455" cy="775818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400" dirty="0"/>
              <a:t>Laundry Lay Out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25C7A7-C359-45E8-A982-10C36A24C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021336" y="875568"/>
            <a:ext cx="7421098" cy="5565823"/>
          </a:xfrm>
          <a:prstGeom prst="rect">
            <a:avLst/>
          </a:prstGeom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02C0A-20EA-1F91-B561-7B71F135A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956" y="169475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58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CEBC-9424-4C5D-BCE5-A24814C4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578" y="609600"/>
            <a:ext cx="2638424" cy="1320800"/>
          </a:xfrm>
        </p:spPr>
        <p:txBody>
          <a:bodyPr anchor="ctr">
            <a:noAutofit/>
          </a:bodyPr>
          <a:lstStyle/>
          <a:p>
            <a:r>
              <a:rPr lang="en-AU" sz="4000" dirty="0"/>
              <a:t>Unclean Laundry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84103-94F6-4BD9-835F-2C0CEE96E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88" y="1560787"/>
            <a:ext cx="4726231" cy="26466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39CEB-2D0D-4746-A6AD-F2BD668D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389" y="3083012"/>
            <a:ext cx="3842677" cy="23590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Standard, Transmission or Cytotoxic PPE required (risk assessed)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Clean hands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B225B-7EC3-3B59-7890-E8EEA1BB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783" y="189476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88E23-A1B6-E253-FBFD-FDF27DE1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5924"/>
            <a:ext cx="8596668" cy="759941"/>
          </a:xfrm>
        </p:spPr>
        <p:txBody>
          <a:bodyPr>
            <a:normAutofit/>
          </a:bodyPr>
          <a:lstStyle/>
          <a:p>
            <a:r>
              <a:rPr lang="en-GB" dirty="0"/>
              <a:t>Process in the laundry - unclean</a:t>
            </a:r>
            <a:endParaRPr lang="en-A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61C8B7C-128B-9433-4965-C4639DCD4C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7334" y="620405"/>
            <a:ext cx="8985650" cy="63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Soiled Linen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 in designated dirty laundry area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Stored in soiled linen allocated tubs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Bags remain sealed until sorting.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Staff wear PPE in accordance with risk.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 by contamination level (general, heavily soiled, infectious, cytotoxic contaminated) and fabric type (whites,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colours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fragile fabrics).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Soluble bags are not opened and enter the machine whole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Loading Washer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domestic washers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 based on machine capacity – avoid over/underloading.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validated wash cycle (thermal or ozone).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to dryer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 apron and gloves, attend HH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contact between clean linen and dirty surfaces.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clean linen allocated tub to transfer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96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0ED1-C0DB-4295-8A64-573BB0E5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0"/>
            <a:ext cx="8605194" cy="10194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spc="-100" dirty="0"/>
              <a:t>Washing machine process programs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BDDF48-7D0D-4EB1-9365-54270BFAE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r>
              <a:rPr lang="en-US" dirty="0"/>
              <a:t>Ozone disinfection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Thermal disinfection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B5677-6E2C-4961-9FC2-A4A8F6FA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878" y="1047053"/>
            <a:ext cx="5421162" cy="2227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A0ACE-7870-43B7-AB40-E2B1AA30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808" y="3711737"/>
            <a:ext cx="5421162" cy="2584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9D54F6-F012-A822-4FCE-38D133617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900" y="150062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1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46120E8-7C4E-1D89-5C79-FB14EE8AD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5" y="228229"/>
            <a:ext cx="8340771" cy="64015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10FB1C-BB40-9E8B-5F87-A08B1E1AE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541" y="118106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8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sz="4000" dirty="0"/>
              <a:t>Clean Laundry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496" y="2576383"/>
            <a:ext cx="4165463" cy="346497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PPE required in the clean area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Clean hands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Clean uniform</a:t>
            </a:r>
          </a:p>
          <a:p>
            <a:pPr lvl="1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0AC6D-D087-45FD-8331-34403D076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01" r="14648" b="1"/>
          <a:stretch/>
        </p:blipFill>
        <p:spPr>
          <a:xfrm>
            <a:off x="825615" y="2071128"/>
            <a:ext cx="4086195" cy="2925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77E576-18E7-2EAE-6B0A-B35B773FF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959" y="157945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21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4C8C-5175-4E47-A218-FB0E103F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Dryers Process</a:t>
            </a:r>
            <a:endParaRPr lang="en-AU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CBB74-1B3F-50A2-F5CB-D033225C1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900" y="150062"/>
            <a:ext cx="2072820" cy="566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BB4E6-D68E-ACC7-C29A-CF955864B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801" y="4375438"/>
            <a:ext cx="3496919" cy="233250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15A64944-40E0-FA5C-688E-0A0BCD9E05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7863" y="1693527"/>
            <a:ext cx="7468455" cy="419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healthcare-grade dryers (not domestic units).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ventilation with external exhaust; clean lint filters regularly.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Loading dryer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 by fabric type and heat capability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overloading – allows proper heat circulation.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moisture sensors – target &lt;2% moisture.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validated temperature appropriate dry cycle 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 regular maintenance and keep service records.</a:t>
            </a:r>
          </a:p>
        </p:txBody>
      </p:sp>
    </p:spTree>
    <p:extLst>
      <p:ext uri="{BB962C8B-B14F-4D97-AF65-F5344CB8AC3E}">
        <p14:creationId xmlns:p14="http://schemas.microsoft.com/office/powerpoint/2010/main" val="242426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7B55-B293-40C2-9E4E-10702F38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559676"/>
            <a:ext cx="4548968" cy="4570108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Linen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0FF61-9DA9-4378-9609-E4509B335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146" y="960120"/>
            <a:ext cx="5702643" cy="416966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Healthcare linen refers to textiles used in healthcare settings, including resident bedding/towels, personal clothing, and reusable mop heads/cloths.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9BA3D-FE6A-B723-D4EB-EF9A87626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61" y="172260"/>
            <a:ext cx="2106222" cy="576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54C3F5-C2C0-562C-57B3-8AAFB3FBA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9" y="2076894"/>
            <a:ext cx="4063706" cy="27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66CF-2F61-E5D5-E720-D1356CEB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Process in the laundry - clean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F94A-7132-338D-A52F-D4676580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7779"/>
            <a:ext cx="8596668" cy="4663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Remove from dryer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PPE, attend HH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 items for folding and hanging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Hanging and folding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 items – iron as per organisation guidelines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folding table to fold linen/clothing – not against uniform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 items to transport trolleys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There should be a process for external dry cleaning within the organisation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3773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84745-F807-4205-B9D1-F78360B9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77" y="609600"/>
            <a:ext cx="10577382" cy="873211"/>
          </a:xfrm>
        </p:spPr>
        <p:txBody>
          <a:bodyPr>
            <a:normAutofit/>
          </a:bodyPr>
          <a:lstStyle/>
          <a:p>
            <a:r>
              <a:rPr lang="en-AU" sz="4000" dirty="0"/>
              <a:t>Transporting and Distribution of Clean Linen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85AF-74CE-4F0E-8BE5-8DE8E5295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1" y="1668162"/>
            <a:ext cx="9442229" cy="4373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 Hygiene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 linen is transported in a clean and aesthetic manner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trolleys are covered to remain free from risk of contamination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 linen is not left in corridors or common areas, but taken directly to residents' rooms or storage areas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 areas for linen are dry and clean - a covered trolley, cupboard or secure walk-in shelved room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Linen distribution trolleys are returned to the clean area of the laundry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equipment to be cleaned in accordance with the cleaning schedule</a:t>
            </a:r>
          </a:p>
          <a:p>
            <a:endParaRPr lang="en-AU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50227-144F-CE66-0C01-DCC0F1E0C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65" y="6041362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26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512764-FCCF-35BA-B0AD-A432360C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5527447"/>
            <a:ext cx="8288035" cy="7393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Laundry waste bins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3D8485-EC83-EBC6-FD73-409B87222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326" y="934221"/>
            <a:ext cx="2256060" cy="3317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D4FDE0-AEF0-0221-04E9-587407317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571" y="934221"/>
            <a:ext cx="2351404" cy="3317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62849A-DE1A-CADE-F235-9ED8699EE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039" y="934221"/>
            <a:ext cx="2422073" cy="3317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4738A3-294A-A5B2-ECEA-4F7DD1475372}"/>
              </a:ext>
            </a:extLst>
          </p:cNvPr>
          <p:cNvSpPr txBox="1"/>
          <p:nvPr/>
        </p:nvSpPr>
        <p:spPr>
          <a:xfrm>
            <a:off x="1610821" y="4524703"/>
            <a:ext cx="745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General                                 Clinical                            Cytotoxic</a:t>
            </a:r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268F0E-E4EB-FF3D-6166-B7033474C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612" y="165829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12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F56227-07CB-4A81-9C55-B3B01A37C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31" b="1"/>
          <a:stretch/>
        </p:blipFill>
        <p:spPr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25" y="609600"/>
            <a:ext cx="5870600" cy="13208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Laundry Cleaning Equipment and PPE</a:t>
            </a: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pic>
        <p:nvPicPr>
          <p:cNvPr id="9222" name="Picture 6" descr="Image result for blue buck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433"/>
          <a:stretch/>
        </p:blipFill>
        <p:spPr bwMode="auto"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9226" name="Content Placeholder 9225">
            <a:extLst>
              <a:ext uri="{FF2B5EF4-FFF2-40B4-BE49-F238E27FC236}">
                <a16:creationId xmlns:a16="http://schemas.microsoft.com/office/drawing/2014/main" id="{5A158D85-84AD-4072-A31F-4ADEDA4C3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792" y="2160589"/>
            <a:ext cx="6421793" cy="43032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equipment required for clean and unclean areas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 PPE for general cleaning, Transmission PPE for infectious cleaning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 or noninfectious cleaning, yellow for infectious cleaning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Cleaning products inline with risk – detergent/detergent and disinfectant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Cleaning schedules  and sign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E8E2A-B265-E7B2-BEDF-AAECA5B24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95922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0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0C177-4FF8-49A5-8336-A2B76EC0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/>
              <a:t>Review and Monitor of Process</a:t>
            </a:r>
            <a:endParaRPr lang="en-AU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E8261-12E3-92C4-9B81-617F6C4E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252" y="252539"/>
            <a:ext cx="2072820" cy="566977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098B454-A3FC-42A6-BE9D-1FC1806251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296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5B068-856D-EA01-1CA4-41D74087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8AE4-92DF-C1B9-7A77-7DF5DB1C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76" y="609599"/>
            <a:ext cx="4872005" cy="2251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Laundry Management Auditing 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DF050-1450-5361-32B0-D1387383169F}"/>
              </a:ext>
            </a:extLst>
          </p:cNvPr>
          <p:cNvSpPr txBox="1"/>
          <p:nvPr/>
        </p:nvSpPr>
        <p:spPr>
          <a:xfrm>
            <a:off x="6097624" y="3805736"/>
            <a:ext cx="3176589" cy="100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Link: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https://www.acipc.org.au/wp-content/uploads/2024/08/Laundry-Process-Spot-Audit.pdf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39415-2F13-FED0-84D6-84361A45A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67" y="227837"/>
            <a:ext cx="4049470" cy="64023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42E7-2849-6722-1CC4-C19F282FCD97}"/>
              </a:ext>
            </a:extLst>
          </p:cNvPr>
          <p:cNvSpPr>
            <a:spLocks/>
          </p:cNvSpPr>
          <p:nvPr/>
        </p:nvSpPr>
        <p:spPr>
          <a:xfrm>
            <a:off x="2365520" y="2459346"/>
            <a:ext cx="7638162" cy="269278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2731C7E-4C2A-3568-1194-6AF3D8275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682" y="141818"/>
            <a:ext cx="2074882" cy="5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2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D8B04E-38C1-07FA-FBA4-DE16E25B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57" y="585216"/>
            <a:ext cx="2809505" cy="2338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6EA66-3FD3-1681-7002-473F9C151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236" y="641128"/>
            <a:ext cx="2873667" cy="2227091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7EF02376-EB71-4366-86AF-65957725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834777"/>
            <a:ext cx="5989328" cy="1632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0C423-C66B-464F-A223-AD7DA2E0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3516" y="978408"/>
            <a:ext cx="4056530" cy="21076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Carrie Spinks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IPC Consultant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A09BF-E51A-4C1D-B111-16FE4F6A4038}"/>
              </a:ext>
            </a:extLst>
          </p:cNvPr>
          <p:cNvSpPr txBox="1"/>
          <p:nvPr/>
        </p:nvSpPr>
        <p:spPr>
          <a:xfrm>
            <a:off x="7313516" y="4009262"/>
            <a:ext cx="4056530" cy="1778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50" b="1" dirty="0">
                <a:latin typeface="+mj-lt"/>
              </a:rPr>
              <a:t>Australasian College for Infection Prevention and Control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Level 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152 Macquarie Steet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Hobart TAS 7000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dirty="0"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  <a:hlinkClick r:id="rId5"/>
              </a:rPr>
              <a:t>office@acipc.org.au</a:t>
            </a:r>
            <a:endParaRPr lang="en-US" sz="1050" dirty="0"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+mj-lt"/>
              </a:rPr>
              <a:t>www.acipc.org.au</a:t>
            </a:r>
          </a:p>
        </p:txBody>
      </p:sp>
    </p:spTree>
    <p:extLst>
      <p:ext uri="{BB962C8B-B14F-4D97-AF65-F5344CB8AC3E}">
        <p14:creationId xmlns:p14="http://schemas.microsoft.com/office/powerpoint/2010/main" val="20241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7E53-6FC6-4075-B785-87E1F3BF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2" y="1681566"/>
            <a:ext cx="3122909" cy="3448217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Health Care linen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A3FF-8806-42F3-BAD0-1BA64349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109" y="960119"/>
            <a:ext cx="6672020" cy="509971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Linen: Linen that has been used but is not visibly soiled.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Soiled Linen: Linen visibly contaminated with blood, body fluids, secretions, or excretions.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Infected Linen: Linen used in the care of residents with communicable diseases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74BA8-31F2-DA47-37BC-8EB55F66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51" y="169836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9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6CE7-13A8-47FD-B5A3-EEFC4A5C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6" y="1929538"/>
            <a:ext cx="3657600" cy="3200245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Effective Linen Management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DBA5-4289-4D5B-945A-3FAE5848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770" y="1084106"/>
            <a:ext cx="5607597" cy="416966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and Local Guidelines, National Standards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Organisational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commitment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Committed  and trained manpower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 management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Budgetary allocation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05101-68CE-C379-513A-4B9D1C2E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312" y="208583"/>
            <a:ext cx="2072820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6A4C-E6CB-468B-A9F9-C2BA81D2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6" y="509521"/>
            <a:ext cx="11130728" cy="1014984"/>
          </a:xfrm>
        </p:spPr>
        <p:txBody>
          <a:bodyPr>
            <a:normAutofit/>
          </a:bodyPr>
          <a:lstStyle/>
          <a:p>
            <a:r>
              <a:rPr lang="en-GB" sz="4000" dirty="0"/>
              <a:t>Aged Care Quality and Safety Commission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44D11-670C-4897-BA34-E37072C8BA0B}"/>
              </a:ext>
            </a:extLst>
          </p:cNvPr>
          <p:cNvSpPr>
            <a:spLocks/>
          </p:cNvSpPr>
          <p:nvPr/>
        </p:nvSpPr>
        <p:spPr>
          <a:xfrm>
            <a:off x="503695" y="1371601"/>
            <a:ext cx="9849173" cy="5222928"/>
          </a:xfrm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Aged Care Quality Standards – IPC is addressed across near all: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1 -Consumer dignity, choice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2 -Assessment and planning – vaccination/antiviral, indwelling devices, outbreak management, surveillance and action plans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3 -Personal and clinical care </a:t>
            </a: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IPC practices – standard and transmission precautions, AMS, educated staff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5 -Service environment </a:t>
            </a: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catering, cleaning, reprocessing, water testing, laundry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6 -Feedback &amp; complaints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7- Human resources – IPC OH&amp;S practices, staffing to meet IPC needs</a:t>
            </a:r>
          </a:p>
          <a:p>
            <a:pPr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</a:pPr>
            <a:r>
              <a:rPr lang="en-GB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8 -Organisational governance – IPC Lead, IPC policies/procedures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F65C9D1D-36C5-4D8A-AA64-241FB3D6E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91" y="82794"/>
            <a:ext cx="2074882" cy="565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E4D05-2966-AE20-5DEF-F6E3C508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44" y="4626244"/>
            <a:ext cx="2739485" cy="20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8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708F2-80D9-FF1D-9AA4-82A05F5AE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FDD5-647B-29DC-EB4C-C93EEBF2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409903"/>
            <a:ext cx="10232136" cy="1032642"/>
          </a:xfrm>
        </p:spPr>
        <p:txBody>
          <a:bodyPr>
            <a:normAutofit/>
          </a:bodyPr>
          <a:lstStyle/>
          <a:p>
            <a:r>
              <a:rPr lang="en-AU" sz="4000" dirty="0"/>
              <a:t>Linen Management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F9261-F520-C25F-B3F4-BCAD749B4109}"/>
              </a:ext>
            </a:extLst>
          </p:cNvPr>
          <p:cNvSpPr>
            <a:spLocks/>
          </p:cNvSpPr>
          <p:nvPr/>
        </p:nvSpPr>
        <p:spPr>
          <a:xfrm>
            <a:off x="844296" y="1734207"/>
            <a:ext cx="9758014" cy="461427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indent="-342900"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  <a:buFont typeface="Wingdings" panose="05000000000000000000" pitchFamily="2" charset="2"/>
              <a:buChar char="Ø"/>
            </a:pPr>
            <a:r>
              <a:rPr lang="en-GB" sz="20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around linen management – national guidelines, standards and codes</a:t>
            </a:r>
          </a:p>
          <a:p>
            <a:pPr marL="342900" indent="-342900" defTabSz="594360">
              <a:lnSpc>
                <a:spcPct val="130000"/>
              </a:lnSpc>
              <a:spcBef>
                <a:spcPts val="780"/>
              </a:spcBef>
              <a:spcAft>
                <a:spcPts val="780"/>
              </a:spcAft>
              <a:buFont typeface="Wingdings" panose="05000000000000000000" pitchFamily="2" charset="2"/>
              <a:buChar char="Ø"/>
            </a:pPr>
            <a:r>
              <a:rPr lang="en-GB" sz="20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Laundry guidelines – state/territory, jurisdiction and organisation led</a:t>
            </a:r>
          </a:p>
          <a:p>
            <a:pPr marL="800100" lvl="1" indent="-342900" defTabSz="59436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Australian laundry practice standard AS 4146:2024</a:t>
            </a:r>
          </a:p>
          <a:p>
            <a:pPr marL="800100" lvl="1" indent="-342900" defTabSz="59436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Codes of Practice for Public Healthcare Operated Laundries and Linen Services 2012</a:t>
            </a:r>
          </a:p>
          <a:p>
            <a:pPr marL="800100" lvl="1" indent="-342900" defTabSz="59436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and Territory linen management policies and guidelines</a:t>
            </a:r>
          </a:p>
          <a:p>
            <a:pPr marL="800100" lvl="1" indent="-342900" defTabSz="59436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Australian Guidelines for the Prevention and Control of Infection in Healthcare 2019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Aged Care IPC Guide 2024</a:t>
            </a:r>
            <a:endParaRPr lang="en-AU" sz="2000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ECDB7FD1-5FE6-1CAF-6B80-2FBE762DD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052" y="112531"/>
            <a:ext cx="2074882" cy="5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6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A6E5-B7D2-4A4D-9578-05A1A1C55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/>
              <a:t>Risks of Poor Linen Management</a:t>
            </a:r>
            <a:endParaRPr lang="en-AU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C5EE5-64FE-058B-FFA1-6289D87B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51" y="138839"/>
            <a:ext cx="2072820" cy="566977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6D08FE5-CEA6-0728-9722-C10FD18E5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971961"/>
              </p:ext>
            </p:extLst>
          </p:nvPr>
        </p:nvGraphicFramePr>
        <p:xfrm>
          <a:off x="677334" y="1513491"/>
          <a:ext cx="8596668" cy="466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38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63FEE5-78BC-4AE4-A503-08525571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AU" sz="4000" dirty="0"/>
              <a:t>Who's at Risk?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09196-120C-FCBD-4269-3B4464132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055" y="208583"/>
            <a:ext cx="2072820" cy="566977"/>
          </a:xfrm>
          <a:prstGeom prst="rect">
            <a:avLst/>
          </a:prstGeom>
        </p:spPr>
      </p:pic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BCE0F846-4B7F-AC3B-C272-564D11249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013402"/>
              </p:ext>
            </p:extLst>
          </p:nvPr>
        </p:nvGraphicFramePr>
        <p:xfrm>
          <a:off x="677334" y="1705233"/>
          <a:ext cx="8596668" cy="433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1013919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AB278AFA82D4A97ABAF74DF46C099" ma:contentTypeVersion="19" ma:contentTypeDescription="Create a new document." ma:contentTypeScope="" ma:versionID="8b43fc22d6070a01e8c87ad5908f8c73">
  <xsd:schema xmlns:xsd="http://www.w3.org/2001/XMLSchema" xmlns:xs="http://www.w3.org/2001/XMLSchema" xmlns:p="http://schemas.microsoft.com/office/2006/metadata/properties" xmlns:ns2="614eb5ac-d6cd-4f59-a3aa-744c9766c7ff" xmlns:ns3="767fe1fb-a778-4607-880f-66c4ec81c6ad" targetNamespace="http://schemas.microsoft.com/office/2006/metadata/properties" ma:root="true" ma:fieldsID="69f41b0265834f78fd5393da07711253" ns2:_="" ns3:_="">
    <xsd:import namespace="614eb5ac-d6cd-4f59-a3aa-744c9766c7ff"/>
    <xsd:import namespace="767fe1fb-a778-4607-880f-66c4ec81c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eb5ac-d6cd-4f59-a3aa-744c9766c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a12c2ea-3e67-4785-8bf5-4f19be5ece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fe1fb-a778-4607-880f-66c4ec81c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f4620d9-cf6e-4e80-bb36-7d0e92f1d687}" ma:internalName="TaxCatchAll" ma:showField="CatchAllData" ma:web="767fe1fb-a778-4607-880f-66c4ec81c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7fe1fb-a778-4607-880f-66c4ec81c6ad" xsi:nil="true"/>
    <lcf76f155ced4ddcb4097134ff3c332f xmlns="614eb5ac-d6cd-4f59-a3aa-744c9766c7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767DAA-A2C2-4D0D-9DDD-9B7E03532F6C}"/>
</file>

<file path=customXml/itemProps2.xml><?xml version="1.0" encoding="utf-8"?>
<ds:datastoreItem xmlns:ds="http://schemas.openxmlformats.org/officeDocument/2006/customXml" ds:itemID="{E1399AB5-F64B-4D9B-B8D0-E016A2BEB093}"/>
</file>

<file path=customXml/itemProps3.xml><?xml version="1.0" encoding="utf-8"?>
<ds:datastoreItem xmlns:ds="http://schemas.openxmlformats.org/officeDocument/2006/customXml" ds:itemID="{F8A99D65-5855-4CBD-B6A9-93827CBD5BCE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12132</TotalTime>
  <Words>1356</Words>
  <Application>Microsoft Office PowerPoint</Application>
  <PresentationFormat>Widescreen</PresentationFormat>
  <Paragraphs>214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Aptos</vt:lpstr>
      <vt:lpstr>Arial</vt:lpstr>
      <vt:lpstr>Calibri</vt:lpstr>
      <vt:lpstr>Trebuchet MS</vt:lpstr>
      <vt:lpstr>Wingdings</vt:lpstr>
      <vt:lpstr>Wingdings 3</vt:lpstr>
      <vt:lpstr>1_Facet</vt:lpstr>
      <vt:lpstr>Facet</vt:lpstr>
      <vt:lpstr>Facet</vt:lpstr>
      <vt:lpstr>Laundry Practice</vt:lpstr>
      <vt:lpstr>PowerPoint Presentation</vt:lpstr>
      <vt:lpstr>Linen</vt:lpstr>
      <vt:lpstr>Health Care linen</vt:lpstr>
      <vt:lpstr>Effective Linen Management</vt:lpstr>
      <vt:lpstr>Aged Care Quality and Safety Commission</vt:lpstr>
      <vt:lpstr>Linen Management Guidelines</vt:lpstr>
      <vt:lpstr>Risks of Poor Linen Management</vt:lpstr>
      <vt:lpstr>Who's at Risk?</vt:lpstr>
      <vt:lpstr>Soiled laundry protective measures</vt:lpstr>
      <vt:lpstr>Standard Precautions and PPE</vt:lpstr>
      <vt:lpstr>PowerPoint Presentation</vt:lpstr>
      <vt:lpstr>Transmission/Cytotoxic Precautions and PPE </vt:lpstr>
      <vt:lpstr>PowerPoint Presentation</vt:lpstr>
      <vt:lpstr>There is always hand hygiene</vt:lpstr>
      <vt:lpstr>Laundering  Pathway</vt:lpstr>
      <vt:lpstr>On the Floor</vt:lpstr>
      <vt:lpstr>Handling, Collecting, Sorting and Transporting of Soiled Linen   </vt:lpstr>
      <vt:lpstr>Colour Coding</vt:lpstr>
      <vt:lpstr>Transporting of soiled linen</vt:lpstr>
      <vt:lpstr>In the Laundry</vt:lpstr>
      <vt:lpstr>Laundry Lay Out</vt:lpstr>
      <vt:lpstr>Laundry Lay Out</vt:lpstr>
      <vt:lpstr>Unclean Laundry Area</vt:lpstr>
      <vt:lpstr>Process in the laundry - unclean</vt:lpstr>
      <vt:lpstr>Washing machine process programs</vt:lpstr>
      <vt:lpstr>PowerPoint Presentation</vt:lpstr>
      <vt:lpstr>Clean Laundry Area</vt:lpstr>
      <vt:lpstr>Dryers Process</vt:lpstr>
      <vt:lpstr>Process in the laundry - clean</vt:lpstr>
      <vt:lpstr>Transporting and Distribution of Clean Linen</vt:lpstr>
      <vt:lpstr>Laundry waste bins</vt:lpstr>
      <vt:lpstr>Laundry Cleaning Equipment and PPE  </vt:lpstr>
      <vt:lpstr>Review and Monitor of Process</vt:lpstr>
      <vt:lpstr>Laundry Management Auditing Example</vt:lpstr>
      <vt:lpstr>Carrie Spinks IPC Consultant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Spinks</dc:creator>
  <cp:lastModifiedBy>Carrie Spinks</cp:lastModifiedBy>
  <cp:revision>12</cp:revision>
  <dcterms:created xsi:type="dcterms:W3CDTF">2022-02-13T00:29:10Z</dcterms:created>
  <dcterms:modified xsi:type="dcterms:W3CDTF">2025-07-14T05:56:13Z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0x010100E4EAB278AFA82D4A97ABAF74DF46C099</vt:lpwstr>
  </property>
</Properties>
</file>