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60" r:id="rId24"/>
    <p:sldId id="282" r:id="rId25"/>
    <p:sldId id="283" r:id="rId26"/>
    <p:sldId id="281" r:id="rId27"/>
    <p:sldId id="284" r:id="rId28"/>
    <p:sldId id="285"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51154-6BA7-466A-9677-1EE95B970685}" v="20" dt="2025-06-25T23:33:12.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gan Heather" userId="9e22e8bf-82ea-47d6-81cf-d23310e18b33" providerId="ADAL" clId="{35D51154-6BA7-466A-9677-1EE95B970685}"/>
    <pc:docChg chg="undo redo custSel addSld delSld modSld sldOrd">
      <pc:chgData name="Logan Heather" userId="9e22e8bf-82ea-47d6-81cf-d23310e18b33" providerId="ADAL" clId="{35D51154-6BA7-466A-9677-1EE95B970685}" dt="2025-06-26T03:25:11.988" v="1709" actId="113"/>
      <pc:docMkLst>
        <pc:docMk/>
      </pc:docMkLst>
      <pc:sldChg chg="addSp modSp mod">
        <pc:chgData name="Logan Heather" userId="9e22e8bf-82ea-47d6-81cf-d23310e18b33" providerId="ADAL" clId="{35D51154-6BA7-466A-9677-1EE95B970685}" dt="2025-06-25T23:37:01.024" v="1533" actId="255"/>
        <pc:sldMkLst>
          <pc:docMk/>
          <pc:sldMk cId="3372983555" sldId="259"/>
        </pc:sldMkLst>
        <pc:spChg chg="mod">
          <ac:chgData name="Logan Heather" userId="9e22e8bf-82ea-47d6-81cf-d23310e18b33" providerId="ADAL" clId="{35D51154-6BA7-466A-9677-1EE95B970685}" dt="2025-06-25T22:51:35.545" v="13" actId="20577"/>
          <ac:spMkLst>
            <pc:docMk/>
            <pc:sldMk cId="3372983555" sldId="259"/>
            <ac:spMk id="2" creationId="{8C1C6A4C-E6CB-468B-A9F9-C2BA81D2F6A9}"/>
          </ac:spMkLst>
        </pc:spChg>
        <pc:spChg chg="mod">
          <ac:chgData name="Logan Heather" userId="9e22e8bf-82ea-47d6-81cf-d23310e18b33" providerId="ADAL" clId="{35D51154-6BA7-466A-9677-1EE95B970685}" dt="2025-06-25T23:37:01.024" v="1533" actId="255"/>
          <ac:spMkLst>
            <pc:docMk/>
            <pc:sldMk cId="3372983555" sldId="259"/>
            <ac:spMk id="3" creationId="{23C44D11-670C-4897-BA34-E37072C8BA0B}"/>
          </ac:spMkLst>
        </pc:spChg>
        <pc:spChg chg="add mod">
          <ac:chgData name="Logan Heather" userId="9e22e8bf-82ea-47d6-81cf-d23310e18b33" providerId="ADAL" clId="{35D51154-6BA7-466A-9677-1EE95B970685}" dt="2025-06-25T22:51:52.439" v="18" actId="1076"/>
          <ac:spMkLst>
            <pc:docMk/>
            <pc:sldMk cId="3372983555" sldId="259"/>
            <ac:spMk id="5" creationId="{AD1DFA86-3A9B-F192-1B5D-A969A40439D1}"/>
          </ac:spMkLst>
        </pc:spChg>
      </pc:sldChg>
      <pc:sldChg chg="addSp delSp modSp mod">
        <pc:chgData name="Logan Heather" userId="9e22e8bf-82ea-47d6-81cf-d23310e18b33" providerId="ADAL" clId="{35D51154-6BA7-466A-9677-1EE95B970685}" dt="2025-06-25T23:39:13.216" v="1600" actId="255"/>
        <pc:sldMkLst>
          <pc:docMk/>
          <pc:sldMk cId="3844339746" sldId="260"/>
        </pc:sldMkLst>
        <pc:spChg chg="mod">
          <ac:chgData name="Logan Heather" userId="9e22e8bf-82ea-47d6-81cf-d23310e18b33" providerId="ADAL" clId="{35D51154-6BA7-466A-9677-1EE95B970685}" dt="2025-06-25T23:39:13.216" v="1600" actId="255"/>
          <ac:spMkLst>
            <pc:docMk/>
            <pc:sldMk cId="3844339746" sldId="260"/>
            <ac:spMk id="5" creationId="{85CAE597-0727-442F-9F93-229A763C6CCD}"/>
          </ac:spMkLst>
        </pc:spChg>
        <pc:spChg chg="del">
          <ac:chgData name="Logan Heather" userId="9e22e8bf-82ea-47d6-81cf-d23310e18b33" providerId="ADAL" clId="{35D51154-6BA7-466A-9677-1EE95B970685}" dt="2025-06-25T23:30:16.225" v="1347" actId="478"/>
          <ac:spMkLst>
            <pc:docMk/>
            <pc:sldMk cId="3844339746" sldId="260"/>
            <ac:spMk id="6" creationId="{E828B050-FB55-4E0E-A424-F91C3FB33004}"/>
          </ac:spMkLst>
        </pc:spChg>
        <pc:spChg chg="mod">
          <ac:chgData name="Logan Heather" userId="9e22e8bf-82ea-47d6-81cf-d23310e18b33" providerId="ADAL" clId="{35D51154-6BA7-466A-9677-1EE95B970685}" dt="2025-06-25T23:30:04.532" v="1342" actId="20577"/>
          <ac:spMkLst>
            <pc:docMk/>
            <pc:sldMk cId="3844339746" sldId="260"/>
            <ac:spMk id="10" creationId="{75D93C80-B1BB-4B23-A165-1970F79BD76B}"/>
          </ac:spMkLst>
        </pc:spChg>
        <pc:picChg chg="add mod">
          <ac:chgData name="Logan Heather" userId="9e22e8bf-82ea-47d6-81cf-d23310e18b33" providerId="ADAL" clId="{35D51154-6BA7-466A-9677-1EE95B970685}" dt="2025-06-25T23:30:18.436" v="1348" actId="1076"/>
          <ac:picMkLst>
            <pc:docMk/>
            <pc:sldMk cId="3844339746" sldId="260"/>
            <ac:picMk id="2" creationId="{B2223291-1DE7-4AA1-3759-38B5B8FA8AD7}"/>
          </ac:picMkLst>
        </pc:picChg>
      </pc:sldChg>
      <pc:sldChg chg="modSp mod">
        <pc:chgData name="Logan Heather" userId="9e22e8bf-82ea-47d6-81cf-d23310e18b33" providerId="ADAL" clId="{35D51154-6BA7-466A-9677-1EE95B970685}" dt="2025-06-26T03:25:11.988" v="1709" actId="113"/>
        <pc:sldMkLst>
          <pc:docMk/>
          <pc:sldMk cId="82497821" sldId="261"/>
        </pc:sldMkLst>
        <pc:spChg chg="mod">
          <ac:chgData name="Logan Heather" userId="9e22e8bf-82ea-47d6-81cf-d23310e18b33" providerId="ADAL" clId="{35D51154-6BA7-466A-9677-1EE95B970685}" dt="2025-06-26T03:25:11.988" v="1709" actId="113"/>
          <ac:spMkLst>
            <pc:docMk/>
            <pc:sldMk cId="82497821" sldId="261"/>
            <ac:spMk id="2" creationId="{2D10C423-C66B-464F-A223-AD7DA2E006EA}"/>
          </ac:spMkLst>
        </pc:spChg>
      </pc:sldChg>
      <pc:sldChg chg="new del">
        <pc:chgData name="Logan Heather" userId="9e22e8bf-82ea-47d6-81cf-d23310e18b33" providerId="ADAL" clId="{35D51154-6BA7-466A-9677-1EE95B970685}" dt="2025-06-25T23:05:30.389" v="156" actId="680"/>
        <pc:sldMkLst>
          <pc:docMk/>
          <pc:sldMk cId="3511957175" sldId="262"/>
        </pc:sldMkLst>
      </pc:sldChg>
      <pc:sldChg chg="addSp delSp modSp add mod">
        <pc:chgData name="Logan Heather" userId="9e22e8bf-82ea-47d6-81cf-d23310e18b33" providerId="ADAL" clId="{35D51154-6BA7-466A-9677-1EE95B970685}" dt="2025-06-25T23:07:36.266" v="341" actId="1076"/>
        <pc:sldMkLst>
          <pc:docMk/>
          <pc:sldMk cId="3981409121" sldId="262"/>
        </pc:sldMkLst>
        <pc:spChg chg="mod">
          <ac:chgData name="Logan Heather" userId="9e22e8bf-82ea-47d6-81cf-d23310e18b33" providerId="ADAL" clId="{35D51154-6BA7-466A-9677-1EE95B970685}" dt="2025-06-25T23:06:37.346" v="315" actId="20577"/>
          <ac:spMkLst>
            <pc:docMk/>
            <pc:sldMk cId="3981409121" sldId="262"/>
            <ac:spMk id="2" creationId="{8C1C6A4C-E6CB-468B-A9F9-C2BA81D2F6A9}"/>
          </ac:spMkLst>
        </pc:spChg>
        <pc:spChg chg="mod">
          <ac:chgData name="Logan Heather" userId="9e22e8bf-82ea-47d6-81cf-d23310e18b33" providerId="ADAL" clId="{35D51154-6BA7-466A-9677-1EE95B970685}" dt="2025-06-25T23:06:45.425" v="318" actId="20577"/>
          <ac:spMkLst>
            <pc:docMk/>
            <pc:sldMk cId="3981409121" sldId="262"/>
            <ac:spMk id="3" creationId="{23C44D11-670C-4897-BA34-E37072C8BA0B}"/>
          </ac:spMkLst>
        </pc:spChg>
        <pc:spChg chg="del">
          <ac:chgData name="Logan Heather" userId="9e22e8bf-82ea-47d6-81cf-d23310e18b33" providerId="ADAL" clId="{35D51154-6BA7-466A-9677-1EE95B970685}" dt="2025-06-25T23:06:39.962" v="316" actId="478"/>
          <ac:spMkLst>
            <pc:docMk/>
            <pc:sldMk cId="3981409121" sldId="262"/>
            <ac:spMk id="5" creationId="{AD1DFA86-3A9B-F192-1B5D-A969A40439D1}"/>
          </ac:spMkLst>
        </pc:spChg>
        <pc:graphicFrameChg chg="add mod modGraphic">
          <ac:chgData name="Logan Heather" userId="9e22e8bf-82ea-47d6-81cf-d23310e18b33" providerId="ADAL" clId="{35D51154-6BA7-466A-9677-1EE95B970685}" dt="2025-06-25T23:07:36.266" v="341" actId="1076"/>
          <ac:graphicFrameMkLst>
            <pc:docMk/>
            <pc:sldMk cId="3981409121" sldId="262"/>
            <ac:graphicFrameMk id="7" creationId="{72E21E15-C71D-E949-C8F8-46AAFC55A47E}"/>
          </ac:graphicFrameMkLst>
        </pc:graphicFrameChg>
      </pc:sldChg>
      <pc:sldChg chg="addSp delSp modSp add mod">
        <pc:chgData name="Logan Heather" userId="9e22e8bf-82ea-47d6-81cf-d23310e18b33" providerId="ADAL" clId="{35D51154-6BA7-466A-9677-1EE95B970685}" dt="2025-06-25T23:37:27.927" v="1552" actId="1035"/>
        <pc:sldMkLst>
          <pc:docMk/>
          <pc:sldMk cId="2323686137" sldId="263"/>
        </pc:sldMkLst>
        <pc:spChg chg="mod">
          <ac:chgData name="Logan Heather" userId="9e22e8bf-82ea-47d6-81cf-d23310e18b33" providerId="ADAL" clId="{35D51154-6BA7-466A-9677-1EE95B970685}" dt="2025-06-25T23:08:30.058" v="394" actId="20577"/>
          <ac:spMkLst>
            <pc:docMk/>
            <pc:sldMk cId="2323686137" sldId="263"/>
            <ac:spMk id="2" creationId="{8C1C6A4C-E6CB-468B-A9F9-C2BA81D2F6A9}"/>
          </ac:spMkLst>
        </pc:spChg>
        <pc:spChg chg="add mod">
          <ac:chgData name="Logan Heather" userId="9e22e8bf-82ea-47d6-81cf-d23310e18b33" providerId="ADAL" clId="{35D51154-6BA7-466A-9677-1EE95B970685}" dt="2025-06-25T23:37:27.927" v="1552" actId="1035"/>
          <ac:spMkLst>
            <pc:docMk/>
            <pc:sldMk cId="2323686137" sldId="263"/>
            <ac:spMk id="9" creationId="{03AC5FAA-683A-7C4C-7A99-459E6F4053BD}"/>
          </ac:spMkLst>
        </pc:spChg>
        <pc:graphicFrameChg chg="del">
          <ac:chgData name="Logan Heather" userId="9e22e8bf-82ea-47d6-81cf-d23310e18b33" providerId="ADAL" clId="{35D51154-6BA7-466A-9677-1EE95B970685}" dt="2025-06-25T23:07:41.877" v="343" actId="478"/>
          <ac:graphicFrameMkLst>
            <pc:docMk/>
            <pc:sldMk cId="2323686137" sldId="263"/>
            <ac:graphicFrameMk id="7" creationId="{72E21E15-C71D-E949-C8F8-46AAFC55A47E}"/>
          </ac:graphicFrameMkLst>
        </pc:graphicFrameChg>
      </pc:sldChg>
      <pc:sldChg chg="modSp add mod">
        <pc:chgData name="Logan Heather" userId="9e22e8bf-82ea-47d6-81cf-d23310e18b33" providerId="ADAL" clId="{35D51154-6BA7-466A-9677-1EE95B970685}" dt="2025-06-25T23:37:36.591" v="1553" actId="255"/>
        <pc:sldMkLst>
          <pc:docMk/>
          <pc:sldMk cId="662597905" sldId="264"/>
        </pc:sldMkLst>
        <pc:spChg chg="mod">
          <ac:chgData name="Logan Heather" userId="9e22e8bf-82ea-47d6-81cf-d23310e18b33" providerId="ADAL" clId="{35D51154-6BA7-466A-9677-1EE95B970685}" dt="2025-06-25T23:09:31.758" v="424" actId="20577"/>
          <ac:spMkLst>
            <pc:docMk/>
            <pc:sldMk cId="662597905" sldId="264"/>
            <ac:spMk id="2" creationId="{8C1C6A4C-E6CB-468B-A9F9-C2BA81D2F6A9}"/>
          </ac:spMkLst>
        </pc:spChg>
        <pc:spChg chg="mod">
          <ac:chgData name="Logan Heather" userId="9e22e8bf-82ea-47d6-81cf-d23310e18b33" providerId="ADAL" clId="{35D51154-6BA7-466A-9677-1EE95B970685}" dt="2025-06-25T23:37:36.591" v="1553" actId="255"/>
          <ac:spMkLst>
            <pc:docMk/>
            <pc:sldMk cId="662597905" sldId="264"/>
            <ac:spMk id="9" creationId="{03AC5FAA-683A-7C4C-7A99-459E6F4053BD}"/>
          </ac:spMkLst>
        </pc:spChg>
      </pc:sldChg>
      <pc:sldChg chg="addSp modSp add mod">
        <pc:chgData name="Logan Heather" userId="9e22e8bf-82ea-47d6-81cf-d23310e18b33" providerId="ADAL" clId="{35D51154-6BA7-466A-9677-1EE95B970685}" dt="2025-06-25T23:37:42.475" v="1554" actId="255"/>
        <pc:sldMkLst>
          <pc:docMk/>
          <pc:sldMk cId="2563969099" sldId="265"/>
        </pc:sldMkLst>
        <pc:spChg chg="mod">
          <ac:chgData name="Logan Heather" userId="9e22e8bf-82ea-47d6-81cf-d23310e18b33" providerId="ADAL" clId="{35D51154-6BA7-466A-9677-1EE95B970685}" dt="2025-06-25T23:10:49.674" v="488" actId="20577"/>
          <ac:spMkLst>
            <pc:docMk/>
            <pc:sldMk cId="2563969099" sldId="265"/>
            <ac:spMk id="2" creationId="{8C1C6A4C-E6CB-468B-A9F9-C2BA81D2F6A9}"/>
          </ac:spMkLst>
        </pc:spChg>
        <pc:spChg chg="mod">
          <ac:chgData name="Logan Heather" userId="9e22e8bf-82ea-47d6-81cf-d23310e18b33" providerId="ADAL" clId="{35D51154-6BA7-466A-9677-1EE95B970685}" dt="2025-06-25T23:37:42.475" v="1554" actId="255"/>
          <ac:spMkLst>
            <pc:docMk/>
            <pc:sldMk cId="2563969099" sldId="265"/>
            <ac:spMk id="9" creationId="{03AC5FAA-683A-7C4C-7A99-459E6F4053BD}"/>
          </ac:spMkLst>
        </pc:spChg>
        <pc:picChg chg="add mod">
          <ac:chgData name="Logan Heather" userId="9e22e8bf-82ea-47d6-81cf-d23310e18b33" providerId="ADAL" clId="{35D51154-6BA7-466A-9677-1EE95B970685}" dt="2025-06-25T23:11:20.333" v="502" actId="1076"/>
          <ac:picMkLst>
            <pc:docMk/>
            <pc:sldMk cId="2563969099" sldId="265"/>
            <ac:picMk id="5" creationId="{56FBDD25-685F-E031-83A1-CF0D69448F75}"/>
          </ac:picMkLst>
        </pc:picChg>
      </pc:sldChg>
      <pc:sldChg chg="modSp add mod ord">
        <pc:chgData name="Logan Heather" userId="9e22e8bf-82ea-47d6-81cf-d23310e18b33" providerId="ADAL" clId="{35D51154-6BA7-466A-9677-1EE95B970685}" dt="2025-06-25T23:37:48.837" v="1555" actId="255"/>
        <pc:sldMkLst>
          <pc:docMk/>
          <pc:sldMk cId="1365754978" sldId="266"/>
        </pc:sldMkLst>
        <pc:spChg chg="mod">
          <ac:chgData name="Logan Heather" userId="9e22e8bf-82ea-47d6-81cf-d23310e18b33" providerId="ADAL" clId="{35D51154-6BA7-466A-9677-1EE95B970685}" dt="2025-06-25T23:12:37.579" v="715" actId="20577"/>
          <ac:spMkLst>
            <pc:docMk/>
            <pc:sldMk cId="1365754978" sldId="266"/>
            <ac:spMk id="2" creationId="{8C1C6A4C-E6CB-468B-A9F9-C2BA81D2F6A9}"/>
          </ac:spMkLst>
        </pc:spChg>
        <pc:spChg chg="mod">
          <ac:chgData name="Logan Heather" userId="9e22e8bf-82ea-47d6-81cf-d23310e18b33" providerId="ADAL" clId="{35D51154-6BA7-466A-9677-1EE95B970685}" dt="2025-06-25T23:37:48.837" v="1555" actId="255"/>
          <ac:spMkLst>
            <pc:docMk/>
            <pc:sldMk cId="1365754978" sldId="266"/>
            <ac:spMk id="9" creationId="{03AC5FAA-683A-7C4C-7A99-459E6F4053BD}"/>
          </ac:spMkLst>
        </pc:spChg>
      </pc:sldChg>
      <pc:sldChg chg="addSp delSp modSp add mod">
        <pc:chgData name="Logan Heather" userId="9e22e8bf-82ea-47d6-81cf-d23310e18b33" providerId="ADAL" clId="{35D51154-6BA7-466A-9677-1EE95B970685}" dt="2025-06-25T23:17:33.910" v="872" actId="1035"/>
        <pc:sldMkLst>
          <pc:docMk/>
          <pc:sldMk cId="2740839250" sldId="267"/>
        </pc:sldMkLst>
        <pc:spChg chg="mod">
          <ac:chgData name="Logan Heather" userId="9e22e8bf-82ea-47d6-81cf-d23310e18b33" providerId="ADAL" clId="{35D51154-6BA7-466A-9677-1EE95B970685}" dt="2025-06-25T23:15:10.233" v="770" actId="20577"/>
          <ac:spMkLst>
            <pc:docMk/>
            <pc:sldMk cId="2740839250" sldId="267"/>
            <ac:spMk id="2" creationId="{8C1C6A4C-E6CB-468B-A9F9-C2BA81D2F6A9}"/>
          </ac:spMkLst>
        </pc:spChg>
        <pc:spChg chg="del">
          <ac:chgData name="Logan Heather" userId="9e22e8bf-82ea-47d6-81cf-d23310e18b33" providerId="ADAL" clId="{35D51154-6BA7-466A-9677-1EE95B970685}" dt="2025-06-25T23:17:11.406" v="866" actId="478"/>
          <ac:spMkLst>
            <pc:docMk/>
            <pc:sldMk cId="2740839250" sldId="267"/>
            <ac:spMk id="3" creationId="{23C44D11-670C-4897-BA34-E37072C8BA0B}"/>
          </ac:spMkLst>
        </pc:spChg>
        <pc:spChg chg="add del mod">
          <ac:chgData name="Logan Heather" userId="9e22e8bf-82ea-47d6-81cf-d23310e18b33" providerId="ADAL" clId="{35D51154-6BA7-466A-9677-1EE95B970685}" dt="2025-06-25T23:16:12.845" v="846" actId="478"/>
          <ac:spMkLst>
            <pc:docMk/>
            <pc:sldMk cId="2740839250" sldId="267"/>
            <ac:spMk id="7" creationId="{FC5FF284-0FA3-7AC0-3031-319ADD1DB879}"/>
          </ac:spMkLst>
        </pc:spChg>
        <pc:spChg chg="add del mod">
          <ac:chgData name="Logan Heather" userId="9e22e8bf-82ea-47d6-81cf-d23310e18b33" providerId="ADAL" clId="{35D51154-6BA7-466A-9677-1EE95B970685}" dt="2025-06-25T23:16:28.938" v="849" actId="478"/>
          <ac:spMkLst>
            <pc:docMk/>
            <pc:sldMk cId="2740839250" sldId="267"/>
            <ac:spMk id="9" creationId="{03AC5FAA-683A-7C4C-7A99-459E6F4053BD}"/>
          </ac:spMkLst>
        </pc:spChg>
        <pc:spChg chg="add del mod">
          <ac:chgData name="Logan Heather" userId="9e22e8bf-82ea-47d6-81cf-d23310e18b33" providerId="ADAL" clId="{35D51154-6BA7-466A-9677-1EE95B970685}" dt="2025-06-25T23:16:32.369" v="851" actId="478"/>
          <ac:spMkLst>
            <pc:docMk/>
            <pc:sldMk cId="2740839250" sldId="267"/>
            <ac:spMk id="12" creationId="{D994C57E-0BC2-D4C7-2216-2015AE87ABEE}"/>
          </ac:spMkLst>
        </pc:spChg>
        <pc:picChg chg="mod">
          <ac:chgData name="Logan Heather" userId="9e22e8bf-82ea-47d6-81cf-d23310e18b33" providerId="ADAL" clId="{35D51154-6BA7-466A-9677-1EE95B970685}" dt="2025-06-25T23:16:49.643" v="855" actId="1076"/>
          <ac:picMkLst>
            <pc:docMk/>
            <pc:sldMk cId="2740839250" sldId="267"/>
            <ac:picMk id="4" creationId="{F65C9D1D-36C5-4D8A-AA64-241FB3D6E5F7}"/>
          </ac:picMkLst>
        </pc:picChg>
        <pc:picChg chg="mod">
          <ac:chgData name="Logan Heather" userId="9e22e8bf-82ea-47d6-81cf-d23310e18b33" providerId="ADAL" clId="{35D51154-6BA7-466A-9677-1EE95B970685}" dt="2025-06-25T23:16:53.003" v="862" actId="1036"/>
          <ac:picMkLst>
            <pc:docMk/>
            <pc:sldMk cId="2740839250" sldId="267"/>
            <ac:picMk id="8" creationId="{54D93533-332A-44A4-AE8C-8064BAD4D0F4}"/>
          </ac:picMkLst>
        </pc:picChg>
        <pc:picChg chg="add mod">
          <ac:chgData name="Logan Heather" userId="9e22e8bf-82ea-47d6-81cf-d23310e18b33" providerId="ADAL" clId="{35D51154-6BA7-466A-9677-1EE95B970685}" dt="2025-06-25T23:16:12.386" v="845"/>
          <ac:picMkLst>
            <pc:docMk/>
            <pc:sldMk cId="2740839250" sldId="267"/>
            <ac:picMk id="10" creationId="{B75A41CB-1104-EC5E-6152-FACD11323581}"/>
          </ac:picMkLst>
        </pc:picChg>
        <pc:picChg chg="add mod ord">
          <ac:chgData name="Logan Heather" userId="9e22e8bf-82ea-47d6-81cf-d23310e18b33" providerId="ADAL" clId="{35D51154-6BA7-466A-9677-1EE95B970685}" dt="2025-06-25T23:17:33.910" v="872" actId="1035"/>
          <ac:picMkLst>
            <pc:docMk/>
            <pc:sldMk cId="2740839250" sldId="267"/>
            <ac:picMk id="14" creationId="{7D84B9E5-7A35-9F75-6E8B-76404DDF82A9}"/>
          </ac:picMkLst>
        </pc:picChg>
        <pc:cxnChg chg="mod">
          <ac:chgData name="Logan Heather" userId="9e22e8bf-82ea-47d6-81cf-d23310e18b33" providerId="ADAL" clId="{35D51154-6BA7-466A-9677-1EE95B970685}" dt="2025-06-25T23:16:49.643" v="855" actId="1076"/>
          <ac:cxnSpMkLst>
            <pc:docMk/>
            <pc:sldMk cId="2740839250" sldId="267"/>
            <ac:cxnSpMk id="6" creationId="{33CF0070-4191-4C59-9923-E795749DDBA1}"/>
          </ac:cxnSpMkLst>
        </pc:cxnChg>
      </pc:sldChg>
      <pc:sldChg chg="addSp delSp modSp add mod">
        <pc:chgData name="Logan Heather" userId="9e22e8bf-82ea-47d6-81cf-d23310e18b33" providerId="ADAL" clId="{35D51154-6BA7-466A-9677-1EE95B970685}" dt="2025-06-25T23:18:08.709" v="881" actId="171"/>
        <pc:sldMkLst>
          <pc:docMk/>
          <pc:sldMk cId="1548620467" sldId="268"/>
        </pc:sldMkLst>
        <pc:picChg chg="add mod ord">
          <ac:chgData name="Logan Heather" userId="9e22e8bf-82ea-47d6-81cf-d23310e18b33" providerId="ADAL" clId="{35D51154-6BA7-466A-9677-1EE95B970685}" dt="2025-06-25T23:18:08.709" v="881" actId="171"/>
          <ac:picMkLst>
            <pc:docMk/>
            <pc:sldMk cId="1548620467" sldId="268"/>
            <ac:picMk id="3" creationId="{82A2F3F8-39F9-67A3-7682-251E3963948C}"/>
          </ac:picMkLst>
        </pc:picChg>
        <pc:picChg chg="del">
          <ac:chgData name="Logan Heather" userId="9e22e8bf-82ea-47d6-81cf-d23310e18b33" providerId="ADAL" clId="{35D51154-6BA7-466A-9677-1EE95B970685}" dt="2025-06-25T23:17:40.214" v="874" actId="478"/>
          <ac:picMkLst>
            <pc:docMk/>
            <pc:sldMk cId="1548620467" sldId="268"/>
            <ac:picMk id="14" creationId="{7D84B9E5-7A35-9F75-6E8B-76404DDF82A9}"/>
          </ac:picMkLst>
        </pc:picChg>
      </pc:sldChg>
      <pc:sldChg chg="modSp add mod ord">
        <pc:chgData name="Logan Heather" userId="9e22e8bf-82ea-47d6-81cf-d23310e18b33" providerId="ADAL" clId="{35D51154-6BA7-466A-9677-1EE95B970685}" dt="2025-06-25T23:37:58.905" v="1556" actId="255"/>
        <pc:sldMkLst>
          <pc:docMk/>
          <pc:sldMk cId="643304755" sldId="269"/>
        </pc:sldMkLst>
        <pc:spChg chg="mod">
          <ac:chgData name="Logan Heather" userId="9e22e8bf-82ea-47d6-81cf-d23310e18b33" providerId="ADAL" clId="{35D51154-6BA7-466A-9677-1EE95B970685}" dt="2025-06-25T23:19:15.388" v="909" actId="20577"/>
          <ac:spMkLst>
            <pc:docMk/>
            <pc:sldMk cId="643304755" sldId="269"/>
            <ac:spMk id="2" creationId="{8C1C6A4C-E6CB-468B-A9F9-C2BA81D2F6A9}"/>
          </ac:spMkLst>
        </pc:spChg>
        <pc:spChg chg="mod">
          <ac:chgData name="Logan Heather" userId="9e22e8bf-82ea-47d6-81cf-d23310e18b33" providerId="ADAL" clId="{35D51154-6BA7-466A-9677-1EE95B970685}" dt="2025-06-25T23:37:58.905" v="1556" actId="255"/>
          <ac:spMkLst>
            <pc:docMk/>
            <pc:sldMk cId="643304755" sldId="269"/>
            <ac:spMk id="9" creationId="{03AC5FAA-683A-7C4C-7A99-459E6F4053BD}"/>
          </ac:spMkLst>
        </pc:spChg>
      </pc:sldChg>
      <pc:sldChg chg="addSp delSp modSp add del mod">
        <pc:chgData name="Logan Heather" userId="9e22e8bf-82ea-47d6-81cf-d23310e18b33" providerId="ADAL" clId="{35D51154-6BA7-466A-9677-1EE95B970685}" dt="2025-06-25T23:18:34.726" v="884" actId="47"/>
        <pc:sldMkLst>
          <pc:docMk/>
          <pc:sldMk cId="3308652736" sldId="269"/>
        </pc:sldMkLst>
        <pc:spChg chg="add mod">
          <ac:chgData name="Logan Heather" userId="9e22e8bf-82ea-47d6-81cf-d23310e18b33" providerId="ADAL" clId="{35D51154-6BA7-466A-9677-1EE95B970685}" dt="2025-06-25T23:18:30.386" v="883" actId="478"/>
          <ac:spMkLst>
            <pc:docMk/>
            <pc:sldMk cId="3308652736" sldId="269"/>
            <ac:spMk id="7" creationId="{EA94629D-06A7-BF84-873C-4700F3485FFE}"/>
          </ac:spMkLst>
        </pc:spChg>
        <pc:picChg chg="del">
          <ac:chgData name="Logan Heather" userId="9e22e8bf-82ea-47d6-81cf-d23310e18b33" providerId="ADAL" clId="{35D51154-6BA7-466A-9677-1EE95B970685}" dt="2025-06-25T23:18:30.386" v="883" actId="478"/>
          <ac:picMkLst>
            <pc:docMk/>
            <pc:sldMk cId="3308652736" sldId="269"/>
            <ac:picMk id="3" creationId="{82A2F3F8-39F9-67A3-7682-251E3963948C}"/>
          </ac:picMkLst>
        </pc:picChg>
      </pc:sldChg>
      <pc:sldChg chg="modSp add mod">
        <pc:chgData name="Logan Heather" userId="9e22e8bf-82ea-47d6-81cf-d23310e18b33" providerId="ADAL" clId="{35D51154-6BA7-466A-9677-1EE95B970685}" dt="2025-06-25T23:38:31.633" v="1574" actId="1035"/>
        <pc:sldMkLst>
          <pc:docMk/>
          <pc:sldMk cId="2960512283" sldId="270"/>
        </pc:sldMkLst>
        <pc:spChg chg="mod">
          <ac:chgData name="Logan Heather" userId="9e22e8bf-82ea-47d6-81cf-d23310e18b33" providerId="ADAL" clId="{35D51154-6BA7-466A-9677-1EE95B970685}" dt="2025-06-25T23:38:31.633" v="1574" actId="1035"/>
          <ac:spMkLst>
            <pc:docMk/>
            <pc:sldMk cId="2960512283" sldId="270"/>
            <ac:spMk id="9" creationId="{03AC5FAA-683A-7C4C-7A99-459E6F4053BD}"/>
          </ac:spMkLst>
        </pc:spChg>
      </pc:sldChg>
      <pc:sldChg chg="modSp add mod">
        <pc:chgData name="Logan Heather" userId="9e22e8bf-82ea-47d6-81cf-d23310e18b33" providerId="ADAL" clId="{35D51154-6BA7-466A-9677-1EE95B970685}" dt="2025-06-25T23:38:37.093" v="1575" actId="255"/>
        <pc:sldMkLst>
          <pc:docMk/>
          <pc:sldMk cId="1019739089" sldId="271"/>
        </pc:sldMkLst>
        <pc:spChg chg="mod">
          <ac:chgData name="Logan Heather" userId="9e22e8bf-82ea-47d6-81cf-d23310e18b33" providerId="ADAL" clId="{35D51154-6BA7-466A-9677-1EE95B970685}" dt="2025-06-25T23:38:37.093" v="1575" actId="255"/>
          <ac:spMkLst>
            <pc:docMk/>
            <pc:sldMk cId="1019739089" sldId="271"/>
            <ac:spMk id="9" creationId="{03AC5FAA-683A-7C4C-7A99-459E6F4053BD}"/>
          </ac:spMkLst>
        </pc:spChg>
      </pc:sldChg>
      <pc:sldChg chg="addSp delSp modSp add mod">
        <pc:chgData name="Logan Heather" userId="9e22e8bf-82ea-47d6-81cf-d23310e18b33" providerId="ADAL" clId="{35D51154-6BA7-466A-9677-1EE95B970685}" dt="2025-06-25T23:22:43.676" v="1046" actId="1076"/>
        <pc:sldMkLst>
          <pc:docMk/>
          <pc:sldMk cId="1882541840" sldId="272"/>
        </pc:sldMkLst>
        <pc:spChg chg="mod">
          <ac:chgData name="Logan Heather" userId="9e22e8bf-82ea-47d6-81cf-d23310e18b33" providerId="ADAL" clId="{35D51154-6BA7-466A-9677-1EE95B970685}" dt="2025-06-25T23:22:06.770" v="1008" actId="20577"/>
          <ac:spMkLst>
            <pc:docMk/>
            <pc:sldMk cId="1882541840" sldId="272"/>
            <ac:spMk id="2" creationId="{8C1C6A4C-E6CB-468B-A9F9-C2BA81D2F6A9}"/>
          </ac:spMkLst>
        </pc:spChg>
        <pc:spChg chg="add del mod">
          <ac:chgData name="Logan Heather" userId="9e22e8bf-82ea-47d6-81cf-d23310e18b33" providerId="ADAL" clId="{35D51154-6BA7-466A-9677-1EE95B970685}" dt="2025-06-25T23:22:14.591" v="1011" actId="478"/>
          <ac:spMkLst>
            <pc:docMk/>
            <pc:sldMk cId="1882541840" sldId="272"/>
            <ac:spMk id="7" creationId="{45A0CBAD-D509-5157-FA79-2950101E96D9}"/>
          </ac:spMkLst>
        </pc:spChg>
        <pc:spChg chg="del">
          <ac:chgData name="Logan Heather" userId="9e22e8bf-82ea-47d6-81cf-d23310e18b33" providerId="ADAL" clId="{35D51154-6BA7-466A-9677-1EE95B970685}" dt="2025-06-25T23:22:11.219" v="1009" actId="478"/>
          <ac:spMkLst>
            <pc:docMk/>
            <pc:sldMk cId="1882541840" sldId="272"/>
            <ac:spMk id="9" creationId="{03AC5FAA-683A-7C4C-7A99-459E6F4053BD}"/>
          </ac:spMkLst>
        </pc:spChg>
        <pc:picChg chg="mod">
          <ac:chgData name="Logan Heather" userId="9e22e8bf-82ea-47d6-81cf-d23310e18b33" providerId="ADAL" clId="{35D51154-6BA7-466A-9677-1EE95B970685}" dt="2025-06-25T23:22:20.026" v="1033" actId="1036"/>
          <ac:picMkLst>
            <pc:docMk/>
            <pc:sldMk cId="1882541840" sldId="272"/>
            <ac:picMk id="4" creationId="{F65C9D1D-36C5-4D8A-AA64-241FB3D6E5F7}"/>
          </ac:picMkLst>
        </pc:picChg>
        <pc:picChg chg="mod">
          <ac:chgData name="Logan Heather" userId="9e22e8bf-82ea-47d6-81cf-d23310e18b33" providerId="ADAL" clId="{35D51154-6BA7-466A-9677-1EE95B970685}" dt="2025-06-25T23:22:37.956" v="1044" actId="1036"/>
          <ac:picMkLst>
            <pc:docMk/>
            <pc:sldMk cId="1882541840" sldId="272"/>
            <ac:picMk id="8" creationId="{54D93533-332A-44A4-AE8C-8064BAD4D0F4}"/>
          </ac:picMkLst>
        </pc:picChg>
        <pc:picChg chg="add mod">
          <ac:chgData name="Logan Heather" userId="9e22e8bf-82ea-47d6-81cf-d23310e18b33" providerId="ADAL" clId="{35D51154-6BA7-466A-9677-1EE95B970685}" dt="2025-06-25T23:22:43.676" v="1046" actId="1076"/>
          <ac:picMkLst>
            <pc:docMk/>
            <pc:sldMk cId="1882541840" sldId="272"/>
            <ac:picMk id="10" creationId="{836BF19B-0754-BE0E-6322-CFD4849F5754}"/>
          </ac:picMkLst>
        </pc:picChg>
        <pc:cxnChg chg="mod">
          <ac:chgData name="Logan Heather" userId="9e22e8bf-82ea-47d6-81cf-d23310e18b33" providerId="ADAL" clId="{35D51154-6BA7-466A-9677-1EE95B970685}" dt="2025-06-25T23:22:20.026" v="1033" actId="1036"/>
          <ac:cxnSpMkLst>
            <pc:docMk/>
            <pc:sldMk cId="1882541840" sldId="272"/>
            <ac:cxnSpMk id="6" creationId="{33CF0070-4191-4C59-9923-E795749DDBA1}"/>
          </ac:cxnSpMkLst>
        </pc:cxnChg>
      </pc:sldChg>
      <pc:sldChg chg="modSp add mod ord">
        <pc:chgData name="Logan Heather" userId="9e22e8bf-82ea-47d6-81cf-d23310e18b33" providerId="ADAL" clId="{35D51154-6BA7-466A-9677-1EE95B970685}" dt="2025-06-25T23:38:50.339" v="1577" actId="255"/>
        <pc:sldMkLst>
          <pc:docMk/>
          <pc:sldMk cId="3619145779" sldId="273"/>
        </pc:sldMkLst>
        <pc:spChg chg="mod">
          <ac:chgData name="Logan Heather" userId="9e22e8bf-82ea-47d6-81cf-d23310e18b33" providerId="ADAL" clId="{35D51154-6BA7-466A-9677-1EE95B970685}" dt="2025-06-25T23:23:11.680" v="1123" actId="20577"/>
          <ac:spMkLst>
            <pc:docMk/>
            <pc:sldMk cId="3619145779" sldId="273"/>
            <ac:spMk id="2" creationId="{8C1C6A4C-E6CB-468B-A9F9-C2BA81D2F6A9}"/>
          </ac:spMkLst>
        </pc:spChg>
        <pc:spChg chg="mod">
          <ac:chgData name="Logan Heather" userId="9e22e8bf-82ea-47d6-81cf-d23310e18b33" providerId="ADAL" clId="{35D51154-6BA7-466A-9677-1EE95B970685}" dt="2025-06-25T23:38:50.339" v="1577" actId="255"/>
          <ac:spMkLst>
            <pc:docMk/>
            <pc:sldMk cId="3619145779" sldId="273"/>
            <ac:spMk id="9" creationId="{03AC5FAA-683A-7C4C-7A99-459E6F4053BD}"/>
          </ac:spMkLst>
        </pc:spChg>
      </pc:sldChg>
      <pc:sldChg chg="modSp add mod ord">
        <pc:chgData name="Logan Heather" userId="9e22e8bf-82ea-47d6-81cf-d23310e18b33" providerId="ADAL" clId="{35D51154-6BA7-466A-9677-1EE95B970685}" dt="2025-06-25T23:38:44.249" v="1576" actId="255"/>
        <pc:sldMkLst>
          <pc:docMk/>
          <pc:sldMk cId="795497832" sldId="274"/>
        </pc:sldMkLst>
        <pc:spChg chg="mod">
          <ac:chgData name="Logan Heather" userId="9e22e8bf-82ea-47d6-81cf-d23310e18b33" providerId="ADAL" clId="{35D51154-6BA7-466A-9677-1EE95B970685}" dt="2025-06-25T23:38:44.249" v="1576" actId="255"/>
          <ac:spMkLst>
            <pc:docMk/>
            <pc:sldMk cId="795497832" sldId="274"/>
            <ac:spMk id="9" creationId="{03AC5FAA-683A-7C4C-7A99-459E6F4053BD}"/>
          </ac:spMkLst>
        </pc:spChg>
      </pc:sldChg>
      <pc:sldChg chg="modSp add mod ord">
        <pc:chgData name="Logan Heather" userId="9e22e8bf-82ea-47d6-81cf-d23310e18b33" providerId="ADAL" clId="{35D51154-6BA7-466A-9677-1EE95B970685}" dt="2025-06-25T23:39:02.644" v="1599" actId="1035"/>
        <pc:sldMkLst>
          <pc:docMk/>
          <pc:sldMk cId="657008380" sldId="275"/>
        </pc:sldMkLst>
        <pc:spChg chg="mod">
          <ac:chgData name="Logan Heather" userId="9e22e8bf-82ea-47d6-81cf-d23310e18b33" providerId="ADAL" clId="{35D51154-6BA7-466A-9677-1EE95B970685}" dt="2025-06-25T23:39:02.644" v="1599" actId="1035"/>
          <ac:spMkLst>
            <pc:docMk/>
            <pc:sldMk cId="657008380" sldId="275"/>
            <ac:spMk id="9" creationId="{03AC5FAA-683A-7C4C-7A99-459E6F4053BD}"/>
          </ac:spMkLst>
        </pc:spChg>
      </pc:sldChg>
      <pc:sldChg chg="addSp delSp modSp add mod">
        <pc:chgData name="Logan Heather" userId="9e22e8bf-82ea-47d6-81cf-d23310e18b33" providerId="ADAL" clId="{35D51154-6BA7-466A-9677-1EE95B970685}" dt="2025-06-25T23:26:47.229" v="1247" actId="1035"/>
        <pc:sldMkLst>
          <pc:docMk/>
          <pc:sldMk cId="622108886" sldId="276"/>
        </pc:sldMkLst>
        <pc:spChg chg="mod">
          <ac:chgData name="Logan Heather" userId="9e22e8bf-82ea-47d6-81cf-d23310e18b33" providerId="ADAL" clId="{35D51154-6BA7-466A-9677-1EE95B970685}" dt="2025-06-25T23:26:04.751" v="1224" actId="20577"/>
          <ac:spMkLst>
            <pc:docMk/>
            <pc:sldMk cId="622108886" sldId="276"/>
            <ac:spMk id="2" creationId="{8C1C6A4C-E6CB-468B-A9F9-C2BA81D2F6A9}"/>
          </ac:spMkLst>
        </pc:spChg>
        <pc:spChg chg="add del mod">
          <ac:chgData name="Logan Heather" userId="9e22e8bf-82ea-47d6-81cf-d23310e18b33" providerId="ADAL" clId="{35D51154-6BA7-466A-9677-1EE95B970685}" dt="2025-06-25T23:25:36.610" v="1147"/>
          <ac:spMkLst>
            <pc:docMk/>
            <pc:sldMk cId="622108886" sldId="276"/>
            <ac:spMk id="9" creationId="{03AC5FAA-683A-7C4C-7A99-459E6F4053BD}"/>
          </ac:spMkLst>
        </pc:spChg>
        <pc:graphicFrameChg chg="add mod">
          <ac:chgData name="Logan Heather" userId="9e22e8bf-82ea-47d6-81cf-d23310e18b33" providerId="ADAL" clId="{35D51154-6BA7-466A-9677-1EE95B970685}" dt="2025-06-25T23:25:30.713" v="1146"/>
          <ac:graphicFrameMkLst>
            <pc:docMk/>
            <pc:sldMk cId="622108886" sldId="276"/>
            <ac:graphicFrameMk id="5" creationId="{B284C59C-BB64-35BA-E956-6501D76EBEB7}"/>
          </ac:graphicFrameMkLst>
        </pc:graphicFrameChg>
        <pc:picChg chg="mod">
          <ac:chgData name="Logan Heather" userId="9e22e8bf-82ea-47d6-81cf-d23310e18b33" providerId="ADAL" clId="{35D51154-6BA7-466A-9677-1EE95B970685}" dt="2025-06-25T23:26:09.115" v="1230" actId="1036"/>
          <ac:picMkLst>
            <pc:docMk/>
            <pc:sldMk cId="622108886" sldId="276"/>
            <ac:picMk id="4" creationId="{F65C9D1D-36C5-4D8A-AA64-241FB3D6E5F7}"/>
          </ac:picMkLst>
        </pc:picChg>
        <pc:picChg chg="add mod">
          <ac:chgData name="Logan Heather" userId="9e22e8bf-82ea-47d6-81cf-d23310e18b33" providerId="ADAL" clId="{35D51154-6BA7-466A-9677-1EE95B970685}" dt="2025-06-25T23:26:47.229" v="1247" actId="1035"/>
          <ac:picMkLst>
            <pc:docMk/>
            <pc:sldMk cId="622108886" sldId="276"/>
            <ac:picMk id="7" creationId="{BFD15866-DC68-DF63-7175-6DEEB7CBEA70}"/>
          </ac:picMkLst>
        </pc:picChg>
        <pc:picChg chg="mod">
          <ac:chgData name="Logan Heather" userId="9e22e8bf-82ea-47d6-81cf-d23310e18b33" providerId="ADAL" clId="{35D51154-6BA7-466A-9677-1EE95B970685}" dt="2025-06-25T23:26:36.082" v="1241" actId="1036"/>
          <ac:picMkLst>
            <pc:docMk/>
            <pc:sldMk cId="622108886" sldId="276"/>
            <ac:picMk id="8" creationId="{54D93533-332A-44A4-AE8C-8064BAD4D0F4}"/>
          </ac:picMkLst>
        </pc:picChg>
        <pc:cxnChg chg="mod">
          <ac:chgData name="Logan Heather" userId="9e22e8bf-82ea-47d6-81cf-d23310e18b33" providerId="ADAL" clId="{35D51154-6BA7-466A-9677-1EE95B970685}" dt="2025-06-25T23:26:09.115" v="1230" actId="1036"/>
          <ac:cxnSpMkLst>
            <pc:docMk/>
            <pc:sldMk cId="622108886" sldId="276"/>
            <ac:cxnSpMk id="6" creationId="{33CF0070-4191-4C59-9923-E795749DDBA1}"/>
          </ac:cxnSpMkLst>
        </pc:cxnChg>
      </pc:sldChg>
      <pc:sldChg chg="add del">
        <pc:chgData name="Logan Heather" userId="9e22e8bf-82ea-47d6-81cf-d23310e18b33" providerId="ADAL" clId="{35D51154-6BA7-466A-9677-1EE95B970685}" dt="2025-06-25T23:24:34.662" v="1138" actId="2890"/>
        <pc:sldMkLst>
          <pc:docMk/>
          <pc:sldMk cId="2642321145" sldId="276"/>
        </pc:sldMkLst>
      </pc:sldChg>
      <pc:sldChg chg="addSp delSp modSp add mod">
        <pc:chgData name="Logan Heather" userId="9e22e8bf-82ea-47d6-81cf-d23310e18b33" providerId="ADAL" clId="{35D51154-6BA7-466A-9677-1EE95B970685}" dt="2025-06-25T23:27:27.114" v="1255" actId="478"/>
        <pc:sldMkLst>
          <pc:docMk/>
          <pc:sldMk cId="1726301068" sldId="277"/>
        </pc:sldMkLst>
        <pc:spChg chg="del">
          <ac:chgData name="Logan Heather" userId="9e22e8bf-82ea-47d6-81cf-d23310e18b33" providerId="ADAL" clId="{35D51154-6BA7-466A-9677-1EE95B970685}" dt="2025-06-25T23:27:27.114" v="1255" actId="478"/>
          <ac:spMkLst>
            <pc:docMk/>
            <pc:sldMk cId="1726301068" sldId="277"/>
            <ac:spMk id="3" creationId="{23C44D11-670C-4897-BA34-E37072C8BA0B}"/>
          </ac:spMkLst>
        </pc:spChg>
        <pc:spChg chg="add del mod">
          <ac:chgData name="Logan Heather" userId="9e22e8bf-82ea-47d6-81cf-d23310e18b33" providerId="ADAL" clId="{35D51154-6BA7-466A-9677-1EE95B970685}" dt="2025-06-25T23:27:04.212" v="1250"/>
          <ac:spMkLst>
            <pc:docMk/>
            <pc:sldMk cId="1726301068" sldId="277"/>
            <ac:spMk id="9" creationId="{ED67312C-267F-ECE9-8914-AF7C3137DEF1}"/>
          </ac:spMkLst>
        </pc:spChg>
        <pc:picChg chg="del">
          <ac:chgData name="Logan Heather" userId="9e22e8bf-82ea-47d6-81cf-d23310e18b33" providerId="ADAL" clId="{35D51154-6BA7-466A-9677-1EE95B970685}" dt="2025-06-25T23:26:56.395" v="1249" actId="478"/>
          <ac:picMkLst>
            <pc:docMk/>
            <pc:sldMk cId="1726301068" sldId="277"/>
            <ac:picMk id="7" creationId="{BFD15866-DC68-DF63-7175-6DEEB7CBEA70}"/>
          </ac:picMkLst>
        </pc:picChg>
        <pc:picChg chg="add mod">
          <ac:chgData name="Logan Heather" userId="9e22e8bf-82ea-47d6-81cf-d23310e18b33" providerId="ADAL" clId="{35D51154-6BA7-466A-9677-1EE95B970685}" dt="2025-06-25T23:27:24.812" v="1254" actId="1076"/>
          <ac:picMkLst>
            <pc:docMk/>
            <pc:sldMk cId="1726301068" sldId="277"/>
            <ac:picMk id="10" creationId="{E1102389-7E06-D90D-7BE3-3BD993D23960}"/>
          </ac:picMkLst>
        </pc:picChg>
      </pc:sldChg>
      <pc:sldChg chg="addSp delSp modSp add mod">
        <pc:chgData name="Logan Heather" userId="9e22e8bf-82ea-47d6-81cf-d23310e18b33" providerId="ADAL" clId="{35D51154-6BA7-466A-9677-1EE95B970685}" dt="2025-06-25T23:28:06.791" v="1263" actId="1076"/>
        <pc:sldMkLst>
          <pc:docMk/>
          <pc:sldMk cId="1898728041" sldId="278"/>
        </pc:sldMkLst>
        <pc:spChg chg="add del mod">
          <ac:chgData name="Logan Heather" userId="9e22e8bf-82ea-47d6-81cf-d23310e18b33" providerId="ADAL" clId="{35D51154-6BA7-466A-9677-1EE95B970685}" dt="2025-06-25T23:27:47.784" v="1258"/>
          <ac:spMkLst>
            <pc:docMk/>
            <pc:sldMk cId="1898728041" sldId="278"/>
            <ac:spMk id="5" creationId="{E313C0B1-9625-6BAB-DD37-5CF08B31C7A5}"/>
          </ac:spMkLst>
        </pc:spChg>
        <pc:picChg chg="add mod">
          <ac:chgData name="Logan Heather" userId="9e22e8bf-82ea-47d6-81cf-d23310e18b33" providerId="ADAL" clId="{35D51154-6BA7-466A-9677-1EE95B970685}" dt="2025-06-25T23:28:06.791" v="1263" actId="1076"/>
          <ac:picMkLst>
            <pc:docMk/>
            <pc:sldMk cId="1898728041" sldId="278"/>
            <ac:picMk id="7" creationId="{7D70C942-52C9-01A8-1EFA-27A7FDC2142C}"/>
          </ac:picMkLst>
        </pc:picChg>
        <pc:picChg chg="del">
          <ac:chgData name="Logan Heather" userId="9e22e8bf-82ea-47d6-81cf-d23310e18b33" providerId="ADAL" clId="{35D51154-6BA7-466A-9677-1EE95B970685}" dt="2025-06-25T23:27:40.452" v="1257" actId="478"/>
          <ac:picMkLst>
            <pc:docMk/>
            <pc:sldMk cId="1898728041" sldId="278"/>
            <ac:picMk id="10" creationId="{E1102389-7E06-D90D-7BE3-3BD993D23960}"/>
          </ac:picMkLst>
        </pc:picChg>
      </pc:sldChg>
      <pc:sldChg chg="addSp delSp modSp add mod">
        <pc:chgData name="Logan Heather" userId="9e22e8bf-82ea-47d6-81cf-d23310e18b33" providerId="ADAL" clId="{35D51154-6BA7-466A-9677-1EE95B970685}" dt="2025-06-25T23:28:52.101" v="1268" actId="1076"/>
        <pc:sldMkLst>
          <pc:docMk/>
          <pc:sldMk cId="2162577006" sldId="279"/>
        </pc:sldMkLst>
        <pc:spChg chg="add del mod">
          <ac:chgData name="Logan Heather" userId="9e22e8bf-82ea-47d6-81cf-d23310e18b33" providerId="ADAL" clId="{35D51154-6BA7-466A-9677-1EE95B970685}" dt="2025-06-25T23:28:43.121" v="1266" actId="22"/>
          <ac:spMkLst>
            <pc:docMk/>
            <pc:sldMk cId="2162577006" sldId="279"/>
            <ac:spMk id="5" creationId="{B45B7703-A676-F194-CE8E-CF8DC6C13D14}"/>
          </ac:spMkLst>
        </pc:spChg>
        <pc:picChg chg="del">
          <ac:chgData name="Logan Heather" userId="9e22e8bf-82ea-47d6-81cf-d23310e18b33" providerId="ADAL" clId="{35D51154-6BA7-466A-9677-1EE95B970685}" dt="2025-06-25T23:28:40.505" v="1265" actId="478"/>
          <ac:picMkLst>
            <pc:docMk/>
            <pc:sldMk cId="2162577006" sldId="279"/>
            <ac:picMk id="7" creationId="{7D70C942-52C9-01A8-1EFA-27A7FDC2142C}"/>
          </ac:picMkLst>
        </pc:picChg>
        <pc:picChg chg="add mod ord">
          <ac:chgData name="Logan Heather" userId="9e22e8bf-82ea-47d6-81cf-d23310e18b33" providerId="ADAL" clId="{35D51154-6BA7-466A-9677-1EE95B970685}" dt="2025-06-25T23:28:52.101" v="1268" actId="1076"/>
          <ac:picMkLst>
            <pc:docMk/>
            <pc:sldMk cId="2162577006" sldId="279"/>
            <ac:picMk id="10" creationId="{BB634251-E862-D4CA-2C18-A4B8A68E4E94}"/>
          </ac:picMkLst>
        </pc:picChg>
      </pc:sldChg>
      <pc:sldChg chg="addSp delSp modSp add mod">
        <pc:chgData name="Logan Heather" userId="9e22e8bf-82ea-47d6-81cf-d23310e18b33" providerId="ADAL" clId="{35D51154-6BA7-466A-9677-1EE95B970685}" dt="2025-06-25T23:29:27.453" v="1278" actId="1076"/>
        <pc:sldMkLst>
          <pc:docMk/>
          <pc:sldMk cId="1618583938" sldId="280"/>
        </pc:sldMkLst>
        <pc:spChg chg="add del mod">
          <ac:chgData name="Logan Heather" userId="9e22e8bf-82ea-47d6-81cf-d23310e18b33" providerId="ADAL" clId="{35D51154-6BA7-466A-9677-1EE95B970685}" dt="2025-06-25T23:29:12.823" v="1273" actId="22"/>
          <ac:spMkLst>
            <pc:docMk/>
            <pc:sldMk cId="1618583938" sldId="280"/>
            <ac:spMk id="5" creationId="{87B8FB44-C3FC-8D27-C5AB-830AF11DE4D8}"/>
          </ac:spMkLst>
        </pc:spChg>
        <pc:graphicFrameChg chg="add mod">
          <ac:chgData name="Logan Heather" userId="9e22e8bf-82ea-47d6-81cf-d23310e18b33" providerId="ADAL" clId="{35D51154-6BA7-466A-9677-1EE95B970685}" dt="2025-06-25T23:29:10.472" v="1272"/>
          <ac:graphicFrameMkLst>
            <pc:docMk/>
            <pc:sldMk cId="1618583938" sldId="280"/>
            <ac:graphicFrameMk id="7" creationId="{00DA2F20-81FE-69EA-BBAF-56152D3D0B8A}"/>
          </ac:graphicFrameMkLst>
        </pc:graphicFrameChg>
        <pc:picChg chg="del">
          <ac:chgData name="Logan Heather" userId="9e22e8bf-82ea-47d6-81cf-d23310e18b33" providerId="ADAL" clId="{35D51154-6BA7-466A-9677-1EE95B970685}" dt="2025-06-25T23:29:01.160" v="1270" actId="478"/>
          <ac:picMkLst>
            <pc:docMk/>
            <pc:sldMk cId="1618583938" sldId="280"/>
            <ac:picMk id="10" creationId="{BB634251-E862-D4CA-2C18-A4B8A68E4E94}"/>
          </ac:picMkLst>
        </pc:picChg>
        <pc:picChg chg="add mod ord">
          <ac:chgData name="Logan Heather" userId="9e22e8bf-82ea-47d6-81cf-d23310e18b33" providerId="ADAL" clId="{35D51154-6BA7-466A-9677-1EE95B970685}" dt="2025-06-25T23:29:27.453" v="1278" actId="1076"/>
          <ac:picMkLst>
            <pc:docMk/>
            <pc:sldMk cId="1618583938" sldId="280"/>
            <ac:picMk id="11" creationId="{F3DC89C8-1D86-3EA8-57A6-7A8DB7CFC2DD}"/>
          </ac:picMkLst>
        </pc:picChg>
      </pc:sldChg>
      <pc:sldChg chg="modSp add mod ord">
        <pc:chgData name="Logan Heather" userId="9e22e8bf-82ea-47d6-81cf-d23310e18b33" providerId="ADAL" clId="{35D51154-6BA7-466A-9677-1EE95B970685}" dt="2025-06-25T23:39:32.117" v="1603" actId="255"/>
        <pc:sldMkLst>
          <pc:docMk/>
          <pc:sldMk cId="1034926333" sldId="281"/>
        </pc:sldMkLst>
        <pc:spChg chg="mod">
          <ac:chgData name="Logan Heather" userId="9e22e8bf-82ea-47d6-81cf-d23310e18b33" providerId="ADAL" clId="{35D51154-6BA7-466A-9677-1EE95B970685}" dt="2025-06-25T23:33:39.035" v="1487" actId="20577"/>
          <ac:spMkLst>
            <pc:docMk/>
            <pc:sldMk cId="1034926333" sldId="281"/>
            <ac:spMk id="2" creationId="{8C1C6A4C-E6CB-468B-A9F9-C2BA81D2F6A9}"/>
          </ac:spMkLst>
        </pc:spChg>
        <pc:spChg chg="mod">
          <ac:chgData name="Logan Heather" userId="9e22e8bf-82ea-47d6-81cf-d23310e18b33" providerId="ADAL" clId="{35D51154-6BA7-466A-9677-1EE95B970685}" dt="2025-06-25T23:39:32.117" v="1603" actId="255"/>
          <ac:spMkLst>
            <pc:docMk/>
            <pc:sldMk cId="1034926333" sldId="281"/>
            <ac:spMk id="9" creationId="{03AC5FAA-683A-7C4C-7A99-459E6F4053BD}"/>
          </ac:spMkLst>
        </pc:spChg>
      </pc:sldChg>
      <pc:sldChg chg="addSp delSp modSp add del mod">
        <pc:chgData name="Logan Heather" userId="9e22e8bf-82ea-47d6-81cf-d23310e18b33" providerId="ADAL" clId="{35D51154-6BA7-466A-9677-1EE95B970685}" dt="2025-06-25T23:30:47.165" v="1360" actId="47"/>
        <pc:sldMkLst>
          <pc:docMk/>
          <pc:sldMk cId="2735478669" sldId="281"/>
        </pc:sldMkLst>
        <pc:spChg chg="mod">
          <ac:chgData name="Logan Heather" userId="9e22e8bf-82ea-47d6-81cf-d23310e18b33" providerId="ADAL" clId="{35D51154-6BA7-466A-9677-1EE95B970685}" dt="2025-06-25T23:29:43.697" v="1306" actId="20577"/>
          <ac:spMkLst>
            <pc:docMk/>
            <pc:sldMk cId="2735478669" sldId="281"/>
            <ac:spMk id="2" creationId="{8C1C6A4C-E6CB-468B-A9F9-C2BA81D2F6A9}"/>
          </ac:spMkLst>
        </pc:spChg>
        <pc:spChg chg="add mod">
          <ac:chgData name="Logan Heather" userId="9e22e8bf-82ea-47d6-81cf-d23310e18b33" providerId="ADAL" clId="{35D51154-6BA7-466A-9677-1EE95B970685}" dt="2025-06-25T23:29:49.742" v="1307" actId="478"/>
          <ac:spMkLst>
            <pc:docMk/>
            <pc:sldMk cId="2735478669" sldId="281"/>
            <ac:spMk id="5" creationId="{FA67D454-4895-E4DD-3FF3-159DED7D510B}"/>
          </ac:spMkLst>
        </pc:spChg>
        <pc:picChg chg="del">
          <ac:chgData name="Logan Heather" userId="9e22e8bf-82ea-47d6-81cf-d23310e18b33" providerId="ADAL" clId="{35D51154-6BA7-466A-9677-1EE95B970685}" dt="2025-06-25T23:29:49.742" v="1307" actId="478"/>
          <ac:picMkLst>
            <pc:docMk/>
            <pc:sldMk cId="2735478669" sldId="281"/>
            <ac:picMk id="11" creationId="{F3DC89C8-1D86-3EA8-57A6-7A8DB7CFC2DD}"/>
          </ac:picMkLst>
        </pc:picChg>
      </pc:sldChg>
      <pc:sldChg chg="addSp delSp modSp add mod">
        <pc:chgData name="Logan Heather" userId="9e22e8bf-82ea-47d6-81cf-d23310e18b33" providerId="ADAL" clId="{35D51154-6BA7-466A-9677-1EE95B970685}" dt="2025-06-25T23:39:19.578" v="1601" actId="255"/>
        <pc:sldMkLst>
          <pc:docMk/>
          <pc:sldMk cId="2080650974" sldId="282"/>
        </pc:sldMkLst>
        <pc:spChg chg="mod">
          <ac:chgData name="Logan Heather" userId="9e22e8bf-82ea-47d6-81cf-d23310e18b33" providerId="ADAL" clId="{35D51154-6BA7-466A-9677-1EE95B970685}" dt="2025-06-25T23:39:19.578" v="1601" actId="255"/>
          <ac:spMkLst>
            <pc:docMk/>
            <pc:sldMk cId="2080650974" sldId="282"/>
            <ac:spMk id="5" creationId="{85CAE597-0727-442F-9F93-229A763C6CCD}"/>
          </ac:spMkLst>
        </pc:spChg>
        <pc:spChg chg="mod">
          <ac:chgData name="Logan Heather" userId="9e22e8bf-82ea-47d6-81cf-d23310e18b33" providerId="ADAL" clId="{35D51154-6BA7-466A-9677-1EE95B970685}" dt="2025-06-25T23:31:55.596" v="1435" actId="27636"/>
          <ac:spMkLst>
            <pc:docMk/>
            <pc:sldMk cId="2080650974" sldId="282"/>
            <ac:spMk id="10" creationId="{75D93C80-B1BB-4B23-A165-1970F79BD76B}"/>
          </ac:spMkLst>
        </pc:spChg>
        <pc:picChg chg="del">
          <ac:chgData name="Logan Heather" userId="9e22e8bf-82ea-47d6-81cf-d23310e18b33" providerId="ADAL" clId="{35D51154-6BA7-466A-9677-1EE95B970685}" dt="2025-06-25T23:32:25.946" v="1447" actId="478"/>
          <ac:picMkLst>
            <pc:docMk/>
            <pc:sldMk cId="2080650974" sldId="282"/>
            <ac:picMk id="2" creationId="{B2223291-1DE7-4AA1-3759-38B5B8FA8AD7}"/>
          </ac:picMkLst>
        </pc:picChg>
        <pc:picChg chg="add mod">
          <ac:chgData name="Logan Heather" userId="9e22e8bf-82ea-47d6-81cf-d23310e18b33" providerId="ADAL" clId="{35D51154-6BA7-466A-9677-1EE95B970685}" dt="2025-06-25T23:32:46.848" v="1462" actId="14100"/>
          <ac:picMkLst>
            <pc:docMk/>
            <pc:sldMk cId="2080650974" sldId="282"/>
            <ac:picMk id="3" creationId="{BF8DCA6B-95CC-02DC-13D6-0B74F0A05929}"/>
          </ac:picMkLst>
        </pc:picChg>
        <pc:picChg chg="mod">
          <ac:chgData name="Logan Heather" userId="9e22e8bf-82ea-47d6-81cf-d23310e18b33" providerId="ADAL" clId="{35D51154-6BA7-466A-9677-1EE95B970685}" dt="2025-06-25T23:32:42.764" v="1461" actId="1036"/>
          <ac:picMkLst>
            <pc:docMk/>
            <pc:sldMk cId="2080650974" sldId="282"/>
            <ac:picMk id="7" creationId="{B7F08A4E-070C-4D53-84C3-455E50C699AF}"/>
          </ac:picMkLst>
        </pc:picChg>
      </pc:sldChg>
      <pc:sldChg chg="addSp delSp modSp add mod">
        <pc:chgData name="Logan Heather" userId="9e22e8bf-82ea-47d6-81cf-d23310e18b33" providerId="ADAL" clId="{35D51154-6BA7-466A-9677-1EE95B970685}" dt="2025-06-25T23:39:25.775" v="1602" actId="255"/>
        <pc:sldMkLst>
          <pc:docMk/>
          <pc:sldMk cId="1212055198" sldId="283"/>
        </pc:sldMkLst>
        <pc:spChg chg="add del mod">
          <ac:chgData name="Logan Heather" userId="9e22e8bf-82ea-47d6-81cf-d23310e18b33" providerId="ADAL" clId="{35D51154-6BA7-466A-9677-1EE95B970685}" dt="2025-06-25T23:33:09.230" v="1465" actId="478"/>
          <ac:spMkLst>
            <pc:docMk/>
            <pc:sldMk cId="1212055198" sldId="283"/>
            <ac:spMk id="4" creationId="{CB4A2606-5FB4-CDC4-77EF-5694A62A6291}"/>
          </ac:spMkLst>
        </pc:spChg>
        <pc:spChg chg="mod">
          <ac:chgData name="Logan Heather" userId="9e22e8bf-82ea-47d6-81cf-d23310e18b33" providerId="ADAL" clId="{35D51154-6BA7-466A-9677-1EE95B970685}" dt="2025-06-25T23:39:25.775" v="1602" actId="255"/>
          <ac:spMkLst>
            <pc:docMk/>
            <pc:sldMk cId="1212055198" sldId="283"/>
            <ac:spMk id="5" creationId="{85CAE597-0727-442F-9F93-229A763C6CCD}"/>
          </ac:spMkLst>
        </pc:spChg>
        <pc:picChg chg="del">
          <ac:chgData name="Logan Heather" userId="9e22e8bf-82ea-47d6-81cf-d23310e18b33" providerId="ADAL" clId="{35D51154-6BA7-466A-9677-1EE95B970685}" dt="2025-06-25T23:33:06.739" v="1464" actId="478"/>
          <ac:picMkLst>
            <pc:docMk/>
            <pc:sldMk cId="1212055198" sldId="283"/>
            <ac:picMk id="3" creationId="{BF8DCA6B-95CC-02DC-13D6-0B74F0A05929}"/>
          </ac:picMkLst>
        </pc:picChg>
        <pc:picChg chg="add mod">
          <ac:chgData name="Logan Heather" userId="9e22e8bf-82ea-47d6-81cf-d23310e18b33" providerId="ADAL" clId="{35D51154-6BA7-466A-9677-1EE95B970685}" dt="2025-06-25T23:33:26.621" v="1470" actId="1076"/>
          <ac:picMkLst>
            <pc:docMk/>
            <pc:sldMk cId="1212055198" sldId="283"/>
            <ac:picMk id="6" creationId="{0A22ECD1-98B5-EED2-FCA7-DFECFE4115CD}"/>
          </ac:picMkLst>
        </pc:picChg>
      </pc:sldChg>
      <pc:sldChg chg="modSp add mod">
        <pc:chgData name="Logan Heather" userId="9e22e8bf-82ea-47d6-81cf-d23310e18b33" providerId="ADAL" clId="{35D51154-6BA7-466A-9677-1EE95B970685}" dt="2025-06-25T23:34:39.992" v="1532" actId="20577"/>
        <pc:sldMkLst>
          <pc:docMk/>
          <pc:sldMk cId="1799933183" sldId="284"/>
        </pc:sldMkLst>
        <pc:spChg chg="mod">
          <ac:chgData name="Logan Heather" userId="9e22e8bf-82ea-47d6-81cf-d23310e18b33" providerId="ADAL" clId="{35D51154-6BA7-466A-9677-1EE95B970685}" dt="2025-06-25T23:34:14.331" v="1524" actId="20577"/>
          <ac:spMkLst>
            <pc:docMk/>
            <pc:sldMk cId="1799933183" sldId="284"/>
            <ac:spMk id="2" creationId="{8C1C6A4C-E6CB-468B-A9F9-C2BA81D2F6A9}"/>
          </ac:spMkLst>
        </pc:spChg>
        <pc:spChg chg="mod">
          <ac:chgData name="Logan Heather" userId="9e22e8bf-82ea-47d6-81cf-d23310e18b33" providerId="ADAL" clId="{35D51154-6BA7-466A-9677-1EE95B970685}" dt="2025-06-25T23:34:39.992" v="1532" actId="20577"/>
          <ac:spMkLst>
            <pc:docMk/>
            <pc:sldMk cId="1799933183" sldId="284"/>
            <ac:spMk id="9" creationId="{03AC5FAA-683A-7C4C-7A99-459E6F4053BD}"/>
          </ac:spMkLst>
        </pc:spChg>
      </pc:sldChg>
      <pc:sldChg chg="modSp add mod">
        <pc:chgData name="Logan Heather" userId="9e22e8bf-82ea-47d6-81cf-d23310e18b33" providerId="ADAL" clId="{35D51154-6BA7-466A-9677-1EE95B970685}" dt="2025-06-25T23:34:33.524" v="1530" actId="6549"/>
        <pc:sldMkLst>
          <pc:docMk/>
          <pc:sldMk cId="3340259009" sldId="285"/>
        </pc:sldMkLst>
        <pc:spChg chg="mod">
          <ac:chgData name="Logan Heather" userId="9e22e8bf-82ea-47d6-81cf-d23310e18b33" providerId="ADAL" clId="{35D51154-6BA7-466A-9677-1EE95B970685}" dt="2025-06-25T23:34:33.524" v="1530" actId="6549"/>
          <ac:spMkLst>
            <pc:docMk/>
            <pc:sldMk cId="3340259009" sldId="285"/>
            <ac:spMk id="9" creationId="{03AC5FAA-683A-7C4C-7A99-459E6F4053B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26/06/2025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26/06/2025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26/06/2025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26/06/2025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acipc.org.au/aged-car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agedcarequality.gov.au/older-australians/health-wellbeing/infection-prevention-and-control" TargetMode="External"/><Relationship Id="rId5" Type="http://schemas.openxmlformats.org/officeDocument/2006/relationships/hyperlink" Target="https://www.safetyandquality.gov.au/sites/default/files/2024-08/The-Aged-Care-Infection-Prevention-and-Control-Guide.pdf" TargetMode="External"/><Relationship Id="rId4" Type="http://schemas.openxmlformats.org/officeDocument/2006/relationships/hyperlink" Target="https://www.safetyandquality.gov.au/publications-and-resources/resource-library/australian-guidelines-prevention-and-control-infection-healthca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acipc.org.au/resources/aseptic-technique-resources/" TargetMode="External"/><Relationship Id="rId3" Type="http://schemas.openxmlformats.org/officeDocument/2006/relationships/image" Target="../media/image4.png"/><Relationship Id="rId7" Type="http://schemas.openxmlformats.org/officeDocument/2006/relationships/hyperlink" Target="https://www.acipc.org.au/aged-car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agedcarequality.gov.au/resource-library/dip-or-not-dip-audit-tool" TargetMode="External"/><Relationship Id="rId5" Type="http://schemas.openxmlformats.org/officeDocument/2006/relationships/hyperlink" Target="https://www.agedcarequality.gov.au/resource-library/antimicrobial-stewardship-self-assessment-tool-and-user-guide" TargetMode="External"/><Relationship Id="rId4" Type="http://schemas.openxmlformats.org/officeDocument/2006/relationships/hyperlink" Target="https://www.safetyandquality.gov.au/sites/default/files/2024-08/The-Aged-Care-Infection-Prevention-and-Control-Guide.pdf" TargetMode="External"/><Relationship Id="rId9" Type="http://schemas.openxmlformats.org/officeDocument/2006/relationships/hyperlink" Target="https://www.safetyandquality.gov.au/sites/default/files/2019-08/fact_sheet_-_selective_reporting_of_antimicrobials_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954633154/055f113f62" TargetMode="External"/><Relationship Id="rId2" Type="http://schemas.openxmlformats.org/officeDocument/2006/relationships/hyperlink" Target="https://www.acipc.org.au/members/ipc-in-aged-care/"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afetyandquality.gov.au/sites/default/files/2024-08/The-Aged-Care-Infection-Prevention-and-Control-Guide.pdf"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afetyandquality.gov.au/sites/default/files/2024-08/The-Aged-Care-Infection-Prevention-and-Control-Guide.pdf" TargetMode="Externa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agedcarequality.gov.au/sites/default/files/media/aged-care-quality-standards-draft-worker-guidance_0.pdf" TargetMode="External"/><Relationship Id="rId3" Type="http://schemas.openxmlformats.org/officeDocument/2006/relationships/image" Target="../media/image4.png"/><Relationship Id="rId7" Type="http://schemas.openxmlformats.org/officeDocument/2006/relationships/hyperlink" Target="https://www.health.gov.au/resources/publications/about-the-aged-care-act-2024-plain-language-fact-sheet" TargetMode="External"/><Relationship Id="rId12" Type="http://schemas.openxmlformats.org/officeDocument/2006/relationships/hyperlink" Target="https://www.agedcarequality.gov.au/resource-library/dip-or-not-dip-audit-too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health.gov.au/resources/publications/strengthened-aged-care-quality-standards-february-2025?language=en" TargetMode="External"/><Relationship Id="rId11" Type="http://schemas.openxmlformats.org/officeDocument/2006/relationships/hyperlink" Target="https://www.agedcarequality.gov.au/resource-library/antimicrobial-stewardship-self-assessment-tool-and-user-guide" TargetMode="External"/><Relationship Id="rId5" Type="http://schemas.openxmlformats.org/officeDocument/2006/relationships/hyperlink" Target="https://www.agedcarequality.gov.au/older-australians/reform-changes-older-people/supporters" TargetMode="External"/><Relationship Id="rId10" Type="http://schemas.openxmlformats.org/officeDocument/2006/relationships/hyperlink" Target="https://www.safetyandquality.gov.au/sites/default/files/2024-08/The-Aged-Care-Infection-Prevention-and-Control-Guide.pdf" TargetMode="External"/><Relationship Id="rId4" Type="http://schemas.openxmlformats.org/officeDocument/2006/relationships/hyperlink" Target="https://www.agedcarequality.gov.au/providers/reform-changes-providers/about-new-aged-care-act-and-key-changes-providers" TargetMode="External"/><Relationship Id="rId9" Type="http://schemas.openxmlformats.org/officeDocument/2006/relationships/hyperlink" Target="https://www.agedcarequality.gov.au/sites/default/files/media/ssbac-strengthened-quality-standards-framework-analysis-v16.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who.int/publications/i/item/9789240103986" TargetMode="External"/><Relationship Id="rId3" Type="http://schemas.openxmlformats.org/officeDocument/2006/relationships/image" Target="../media/image4.png"/><Relationship Id="rId7" Type="http://schemas.openxmlformats.org/officeDocument/2006/relationships/hyperlink" Target="https://www.safetyandquality.gov.au/publications-and-resources/resource-library/australian-guidelines-prevention-and-control-infection-healthcar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safetyandquality.gov.au/sites/default/files/2019-08/fact_sheet_-_selective_reporting_of_antimicrobials_0.pdf" TargetMode="External"/><Relationship Id="rId5" Type="http://schemas.openxmlformats.org/officeDocument/2006/relationships/hyperlink" Target="https://www.acipc.org.au/resources/aseptic-technique-resources/" TargetMode="External"/><Relationship Id="rId4" Type="http://schemas.openxmlformats.org/officeDocument/2006/relationships/hyperlink" Target="https://www.acipc.org.au/aged-care/" TargetMode="External"/><Relationship Id="rId9" Type="http://schemas.openxmlformats.org/officeDocument/2006/relationships/hyperlink" Target="https://www.safetyandquality.gov.au/sites/default/files/2024-08/The-Aged-Care-Infection-Prevention-and-Control-Guid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mailto:office@acipc.org.au"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311010"/>
            <a:ext cx="4023360" cy="3200400"/>
          </a:xfrm>
        </p:spPr>
        <p:txBody>
          <a:bodyPr>
            <a:normAutofit fontScale="90000"/>
          </a:bodyPr>
          <a:lstStyle/>
          <a:p>
            <a:pPr algn="l"/>
            <a:r>
              <a:rPr lang="en-AU" sz="4800" b="1" dirty="0"/>
              <a:t>Strengthened Aged Care Quality Standards and IPC: What they mean for your facility</a:t>
            </a:r>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7512870" y="4873752"/>
            <a:ext cx="4023360" cy="1207008"/>
          </a:xfrm>
        </p:spPr>
        <p:txBody>
          <a:bodyPr>
            <a:normAutofit/>
          </a:bodyPr>
          <a:lstStyle/>
          <a:p>
            <a:pPr algn="l"/>
            <a:r>
              <a:rPr lang="en-AU" b="1" dirty="0"/>
              <a:t>Logan Heather</a:t>
            </a:r>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3"/>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4"/>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Standard 4 (Outcome 4.2)</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Content Placeholder 7">
            <a:extLst>
              <a:ext uri="{FF2B5EF4-FFF2-40B4-BE49-F238E27FC236}">
                <a16:creationId xmlns:a16="http://schemas.microsoft.com/office/drawing/2014/main" id="{82A2F3F8-39F9-67A3-7682-251E3963948C}"/>
              </a:ext>
            </a:extLst>
          </p:cNvPr>
          <p:cNvPicPr>
            <a:picLocks noGrp="1" noChangeAspect="1"/>
          </p:cNvPicPr>
          <p:nvPr>
            <p:ph idx="1"/>
          </p:nvPr>
        </p:nvPicPr>
        <p:blipFill>
          <a:blip r:embed="rId2"/>
          <a:stretch>
            <a:fillRect/>
          </a:stretch>
        </p:blipFill>
        <p:spPr>
          <a:xfrm>
            <a:off x="2733399" y="1276943"/>
            <a:ext cx="6725202" cy="4277554"/>
          </a:xfrm>
        </p:spPr>
      </p:pic>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129" y="85039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3447829" y="148528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554497"/>
            <a:ext cx="8071869" cy="565405"/>
          </a:xfrm>
          <a:prstGeom prst="rect">
            <a:avLst/>
          </a:prstGeom>
        </p:spPr>
      </p:pic>
    </p:spTree>
    <p:extLst>
      <p:ext uri="{BB962C8B-B14F-4D97-AF65-F5344CB8AC3E}">
        <p14:creationId xmlns:p14="http://schemas.microsoft.com/office/powerpoint/2010/main" val="154862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Outcome 4.2: IPC</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pPr marL="0" indent="0" algn="l">
              <a:buNone/>
            </a:pPr>
            <a:r>
              <a:rPr lang="en-AU" sz="1600" dirty="0"/>
              <a:t>Ways to apply this in practice:</a:t>
            </a:r>
          </a:p>
          <a:p>
            <a:pPr marL="285750" indent="-285750" algn="l">
              <a:buFont typeface="Arial" panose="020B0604020202020204" pitchFamily="34" charset="0"/>
              <a:buChar char="•"/>
            </a:pPr>
            <a:r>
              <a:rPr lang="en-AU" sz="1600" dirty="0"/>
              <a:t>ensure each facility has an </a:t>
            </a:r>
            <a:r>
              <a:rPr lang="en-AU" sz="1600" b="1" dirty="0"/>
              <a:t>IPC system (program).</a:t>
            </a:r>
          </a:p>
          <a:p>
            <a:pPr marL="285750" indent="-285750" algn="l">
              <a:buFont typeface="Arial" panose="020B0604020202020204" pitchFamily="34" charset="0"/>
              <a:buChar char="•"/>
            </a:pPr>
            <a:r>
              <a:rPr lang="en-AU" sz="1600" dirty="0"/>
              <a:t>support people receiving our care to feel safe in their home environment </a:t>
            </a:r>
            <a:r>
              <a:rPr lang="en-AU" sz="1600" b="1" dirty="0"/>
              <a:t>by identifying and reducing environmental risks.</a:t>
            </a:r>
          </a:p>
          <a:p>
            <a:pPr marL="285750" indent="-285750" algn="l">
              <a:buFont typeface="Arial" panose="020B0604020202020204" pitchFamily="34" charset="0"/>
              <a:buChar char="•"/>
            </a:pPr>
            <a:r>
              <a:rPr lang="en-AU" sz="1600" dirty="0"/>
              <a:t>provide a </a:t>
            </a:r>
            <a:r>
              <a:rPr lang="en-AU" sz="1600" b="1" dirty="0"/>
              <a:t>well-maintained service environment</a:t>
            </a:r>
            <a:r>
              <a:rPr lang="en-AU" sz="1600" dirty="0"/>
              <a:t>.</a:t>
            </a:r>
          </a:p>
          <a:p>
            <a:pPr marL="285750" indent="-285750" algn="l">
              <a:buFont typeface="Arial" panose="020B0604020202020204" pitchFamily="34" charset="0"/>
              <a:buChar char="•"/>
            </a:pPr>
            <a:r>
              <a:rPr lang="en-AU" sz="1600" b="1" dirty="0"/>
              <a:t>design</a:t>
            </a:r>
            <a:r>
              <a:rPr lang="en-AU" sz="1600" dirty="0"/>
              <a:t> a service environment that allows people to move freely.</a:t>
            </a:r>
          </a:p>
          <a:p>
            <a:pPr marL="285750" indent="-285750" algn="l">
              <a:buFont typeface="Arial" panose="020B0604020202020204" pitchFamily="34" charset="0"/>
              <a:buChar char="•"/>
            </a:pPr>
            <a:r>
              <a:rPr lang="en-AU" sz="1600" dirty="0"/>
              <a:t>use </a:t>
            </a:r>
            <a:r>
              <a:rPr lang="en-AU" sz="1600" b="1" dirty="0"/>
              <a:t>high-quality IPC processes. </a:t>
            </a:r>
            <a:endParaRPr lang="en-AU" sz="1600" dirty="0"/>
          </a:p>
          <a:p>
            <a:pPr marL="0" indent="0">
              <a:buNone/>
            </a:pPr>
            <a:endParaRPr lang="en-AU" sz="1600" dirty="0"/>
          </a:p>
        </p:txBody>
      </p:sp>
    </p:spTree>
    <p:extLst>
      <p:ext uri="{BB962C8B-B14F-4D97-AF65-F5344CB8AC3E}">
        <p14:creationId xmlns:p14="http://schemas.microsoft.com/office/powerpoint/2010/main" val="64330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Outcome 4.2: IPC</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372318"/>
            <a:ext cx="8004281" cy="2688515"/>
          </a:xfrm>
        </p:spPr>
        <p:txBody>
          <a:bodyPr>
            <a:noAutofit/>
          </a:bodyPr>
          <a:lstStyle/>
          <a:p>
            <a:pPr marL="0" indent="0" algn="l">
              <a:buNone/>
            </a:pPr>
            <a:r>
              <a:rPr lang="en-AU" sz="1600" dirty="0"/>
              <a:t>Detailed IPC procedures that cover:</a:t>
            </a:r>
          </a:p>
          <a:p>
            <a:pPr marL="342900" indent="-342900" algn="l">
              <a:buFont typeface="Arial" panose="020B0604020202020204" pitchFamily="34" charset="0"/>
              <a:buChar char="•"/>
            </a:pPr>
            <a:r>
              <a:rPr lang="en-AU" sz="1600" dirty="0"/>
              <a:t>Hand hygiene.</a:t>
            </a:r>
          </a:p>
          <a:p>
            <a:pPr marL="342900" indent="-342900" algn="l">
              <a:buFont typeface="Arial" panose="020B0604020202020204" pitchFamily="34" charset="0"/>
              <a:buChar char="•"/>
            </a:pPr>
            <a:r>
              <a:rPr lang="en-AU" sz="1600" dirty="0"/>
              <a:t>Cleaning and maintenance of equipment and the physical environment.</a:t>
            </a:r>
          </a:p>
          <a:p>
            <a:pPr marL="342900" indent="-342900" algn="l">
              <a:buFont typeface="Arial" panose="020B0604020202020204" pitchFamily="34" charset="0"/>
              <a:buChar char="•"/>
            </a:pPr>
            <a:r>
              <a:rPr lang="en-AU" sz="1600" dirty="0"/>
              <a:t>Disinfection methods.</a:t>
            </a:r>
          </a:p>
          <a:p>
            <a:pPr marL="342900" indent="-342900" algn="l">
              <a:buFont typeface="Arial" panose="020B0604020202020204" pitchFamily="34" charset="0"/>
              <a:buChar char="•"/>
            </a:pPr>
            <a:r>
              <a:rPr lang="en-AU" sz="1600" dirty="0"/>
              <a:t>Respiratory hygiene and cough etiquette.</a:t>
            </a:r>
          </a:p>
          <a:p>
            <a:pPr marL="342900" indent="-342900" algn="l">
              <a:buFont typeface="Arial" panose="020B0604020202020204" pitchFamily="34" charset="0"/>
              <a:buChar char="•"/>
            </a:pPr>
            <a:r>
              <a:rPr lang="en-AU" sz="1600" dirty="0"/>
              <a:t>Waste management.</a:t>
            </a:r>
          </a:p>
          <a:p>
            <a:pPr marL="342900" indent="-342900" algn="l">
              <a:buFont typeface="Arial" panose="020B0604020202020204" pitchFamily="34" charset="0"/>
              <a:buChar char="•"/>
            </a:pPr>
            <a:r>
              <a:rPr lang="en-AU" sz="1600" dirty="0"/>
              <a:t>Handling of linen.</a:t>
            </a:r>
          </a:p>
          <a:p>
            <a:pPr marL="342900" indent="-342900" algn="l">
              <a:buFont typeface="Arial" panose="020B0604020202020204" pitchFamily="34" charset="0"/>
              <a:buChar char="•"/>
            </a:pPr>
            <a:r>
              <a:rPr lang="en-AU" sz="1600" dirty="0"/>
              <a:t>Use of PPE.</a:t>
            </a:r>
          </a:p>
          <a:p>
            <a:pPr marL="342900" indent="-342900" algn="l">
              <a:buFont typeface="Arial" panose="020B0604020202020204" pitchFamily="34" charset="0"/>
              <a:buChar char="•"/>
            </a:pPr>
            <a:r>
              <a:rPr lang="en-AU" sz="1600" dirty="0"/>
              <a:t>Outbreak management.</a:t>
            </a:r>
          </a:p>
        </p:txBody>
      </p:sp>
    </p:spTree>
    <p:extLst>
      <p:ext uri="{BB962C8B-B14F-4D97-AF65-F5344CB8AC3E}">
        <p14:creationId xmlns:p14="http://schemas.microsoft.com/office/powerpoint/2010/main" val="296051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Outcome 4.2: IPC</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pPr marL="0" indent="0" algn="l">
              <a:buNone/>
            </a:pPr>
            <a:r>
              <a:rPr lang="en-AU" sz="1600" dirty="0"/>
              <a:t>Existing resources to support your facility:</a:t>
            </a:r>
          </a:p>
          <a:p>
            <a:pPr marL="342900" indent="-342900" algn="l">
              <a:buFont typeface="Arial" panose="020B0604020202020204" pitchFamily="34" charset="0"/>
              <a:buChar char="•"/>
            </a:pPr>
            <a:r>
              <a:rPr lang="en-AU" sz="1600" dirty="0">
                <a:hlinkClick r:id="rId4"/>
              </a:rPr>
              <a:t>Australian Guidelines for the Prevention and Control of Infection in Healthcare | Australian Commission on Safety and Quality in Health Care</a:t>
            </a:r>
            <a:r>
              <a:rPr lang="en-AU" sz="1600" dirty="0"/>
              <a:t>. </a:t>
            </a:r>
            <a:endParaRPr lang="en-AU" sz="1600" dirty="0">
              <a:hlinkClick r:id="rId5"/>
            </a:endParaRPr>
          </a:p>
          <a:p>
            <a:pPr marL="342900" indent="-342900" algn="l">
              <a:buFont typeface="Arial" panose="020B0604020202020204" pitchFamily="34" charset="0"/>
              <a:buChar char="•"/>
            </a:pPr>
            <a:r>
              <a:rPr lang="en-AU" sz="1600" dirty="0">
                <a:hlinkClick r:id="rId5"/>
              </a:rPr>
              <a:t>The Aged Care Infection Prevention and Control Guide</a:t>
            </a:r>
            <a:r>
              <a:rPr lang="en-AU" sz="1600" dirty="0"/>
              <a:t>.</a:t>
            </a:r>
          </a:p>
          <a:p>
            <a:pPr marL="342900" indent="-342900" algn="l">
              <a:buFont typeface="Arial" panose="020B0604020202020204" pitchFamily="34" charset="0"/>
              <a:buChar char="•"/>
            </a:pPr>
            <a:r>
              <a:rPr lang="en-AU" sz="1600" dirty="0">
                <a:hlinkClick r:id="rId6"/>
              </a:rPr>
              <a:t>Infection prevention and control | Aged Care Quality and Safety Commission</a:t>
            </a:r>
            <a:r>
              <a:rPr lang="en-AU" sz="1600" dirty="0"/>
              <a:t>.</a:t>
            </a:r>
          </a:p>
          <a:p>
            <a:pPr marL="342900" indent="-342900" algn="l">
              <a:buFont typeface="Arial" panose="020B0604020202020204" pitchFamily="34" charset="0"/>
              <a:buChar char="•"/>
            </a:pPr>
            <a:r>
              <a:rPr lang="en-AU" sz="1600" dirty="0">
                <a:hlinkClick r:id="rId7"/>
              </a:rPr>
              <a:t>Aged Care - ACIPC - Australasian College for Infection Prevention and Control</a:t>
            </a:r>
            <a:r>
              <a:rPr lang="en-AU" sz="1600" dirty="0"/>
              <a:t> (</a:t>
            </a:r>
            <a:r>
              <a:rPr lang="en-AU" sz="1600" i="1" dirty="0"/>
              <a:t>great resources, tools, and templates).</a:t>
            </a:r>
            <a:endParaRPr lang="en-AU" sz="1600" dirty="0"/>
          </a:p>
        </p:txBody>
      </p:sp>
    </p:spTree>
    <p:extLst>
      <p:ext uri="{BB962C8B-B14F-4D97-AF65-F5344CB8AC3E}">
        <p14:creationId xmlns:p14="http://schemas.microsoft.com/office/powerpoint/2010/main" val="10197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Standard 5 (Outcome 5.2)</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726869"/>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361763"/>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538455"/>
            <a:ext cx="8071869" cy="565405"/>
          </a:xfrm>
          <a:prstGeom prst="rect">
            <a:avLst/>
          </a:prstGeom>
        </p:spPr>
      </p:pic>
      <p:pic>
        <p:nvPicPr>
          <p:cNvPr id="10" name="Content Placeholder 7">
            <a:extLst>
              <a:ext uri="{FF2B5EF4-FFF2-40B4-BE49-F238E27FC236}">
                <a16:creationId xmlns:a16="http://schemas.microsoft.com/office/drawing/2014/main" id="{836BF19B-0754-BE0E-6322-CFD4849F5754}"/>
              </a:ext>
            </a:extLst>
          </p:cNvPr>
          <p:cNvPicPr>
            <a:picLocks noChangeAspect="1"/>
          </p:cNvPicPr>
          <p:nvPr/>
        </p:nvPicPr>
        <p:blipFill>
          <a:blip r:embed="rId4"/>
          <a:stretch>
            <a:fillRect/>
          </a:stretch>
        </p:blipFill>
        <p:spPr>
          <a:xfrm>
            <a:off x="2744114" y="1395205"/>
            <a:ext cx="6703771" cy="4012984"/>
          </a:xfrm>
          <a:prstGeom prst="rect">
            <a:avLst/>
          </a:prstGeom>
        </p:spPr>
      </p:pic>
    </p:spTree>
    <p:extLst>
      <p:ext uri="{BB962C8B-B14F-4D97-AF65-F5344CB8AC3E}">
        <p14:creationId xmlns:p14="http://schemas.microsoft.com/office/powerpoint/2010/main" val="188254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fontScale="90000"/>
          </a:bodyPr>
          <a:lstStyle/>
          <a:p>
            <a:r>
              <a:rPr lang="en-AU" sz="4000" b="1" dirty="0"/>
              <a:t>Outcome 5.2: Preventing and controlling infections in clinical care</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pPr marL="0" indent="0" algn="l">
              <a:buNone/>
            </a:pPr>
            <a:r>
              <a:rPr lang="en-AU" sz="1600" dirty="0"/>
              <a:t>Ways to apply this in practice:</a:t>
            </a:r>
          </a:p>
          <a:p>
            <a:pPr marL="285750" indent="-285750" algn="l">
              <a:buFont typeface="Arial" panose="020B0604020202020204" pitchFamily="34" charset="0"/>
              <a:buChar char="•"/>
            </a:pPr>
            <a:r>
              <a:rPr lang="en-AU" sz="1600" dirty="0"/>
              <a:t>Follow </a:t>
            </a:r>
            <a:r>
              <a:rPr lang="en-AU" sz="1600" b="1" dirty="0"/>
              <a:t>evidence-based IPC strategies </a:t>
            </a:r>
            <a:r>
              <a:rPr lang="en-AU" sz="1600" dirty="0"/>
              <a:t>and national and local IPC </a:t>
            </a:r>
            <a:r>
              <a:rPr lang="en-AU" sz="1600" b="1" dirty="0"/>
              <a:t>guidelines</a:t>
            </a:r>
            <a:r>
              <a:rPr lang="en-AU" sz="1600" dirty="0"/>
              <a:t>.</a:t>
            </a:r>
          </a:p>
          <a:p>
            <a:pPr marL="285750" indent="-285750" algn="l">
              <a:buFont typeface="Arial" panose="020B0604020202020204" pitchFamily="34" charset="0"/>
              <a:buChar char="•"/>
            </a:pPr>
            <a:r>
              <a:rPr lang="en-AU" sz="1600" dirty="0"/>
              <a:t>Clinically trained and qualified workers and health professionals should use </a:t>
            </a:r>
            <a:r>
              <a:rPr lang="en-AU" sz="1600" b="1" dirty="0"/>
              <a:t>aseptic technique </a:t>
            </a:r>
            <a:r>
              <a:rPr lang="en-AU" sz="1600" dirty="0"/>
              <a:t>during relevant procedures.</a:t>
            </a:r>
          </a:p>
          <a:p>
            <a:pPr marL="285750" indent="-285750" algn="l">
              <a:buFont typeface="Arial" panose="020B0604020202020204" pitchFamily="34" charset="0"/>
              <a:buChar char="•"/>
            </a:pPr>
            <a:r>
              <a:rPr lang="en-AU" sz="1600" dirty="0"/>
              <a:t>Implement an </a:t>
            </a:r>
            <a:r>
              <a:rPr lang="en-AU" sz="1600" b="1" dirty="0"/>
              <a:t>AMS program </a:t>
            </a:r>
            <a:r>
              <a:rPr lang="en-AU" sz="1600" dirty="0"/>
              <a:t>to promote appropriate use of antimicrobials, improve care outcomes, and reduce negative effects of antimicrobials (including antimicrobial resistance, toxicity and unnecessary costs).</a:t>
            </a:r>
          </a:p>
        </p:txBody>
      </p:sp>
    </p:spTree>
    <p:extLst>
      <p:ext uri="{BB962C8B-B14F-4D97-AF65-F5344CB8AC3E}">
        <p14:creationId xmlns:p14="http://schemas.microsoft.com/office/powerpoint/2010/main" val="79549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fontScale="90000"/>
          </a:bodyPr>
          <a:lstStyle/>
          <a:p>
            <a:r>
              <a:rPr lang="en-AU" sz="4000" b="1" dirty="0"/>
              <a:t>Outcome 5.2: Preventing and controlling infections in clinical care</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pPr marL="0" indent="0" algn="l">
              <a:buNone/>
            </a:pPr>
            <a:r>
              <a:rPr lang="en-AU" sz="1600" dirty="0"/>
              <a:t>Detailed IPC policy that cover:</a:t>
            </a:r>
          </a:p>
          <a:p>
            <a:pPr marL="342900" indent="-342900" algn="l">
              <a:buFont typeface="Arial" panose="020B0604020202020204" pitchFamily="34" charset="0"/>
              <a:buChar char="•"/>
            </a:pPr>
            <a:r>
              <a:rPr lang="en-AU" sz="1600" dirty="0"/>
              <a:t>Antimicrobial Stewardship principles.</a:t>
            </a:r>
          </a:p>
          <a:p>
            <a:pPr marL="342900" indent="-342900" algn="l">
              <a:buFont typeface="Arial" panose="020B0604020202020204" pitchFamily="34" charset="0"/>
              <a:buChar char="•"/>
            </a:pPr>
            <a:r>
              <a:rPr lang="en-AU" sz="1600" dirty="0"/>
              <a:t>Clean technique and aseptic technique.</a:t>
            </a:r>
          </a:p>
          <a:p>
            <a:pPr marL="342900" indent="-342900" algn="l">
              <a:buFont typeface="Arial" panose="020B0604020202020204" pitchFamily="34" charset="0"/>
              <a:buChar char="•"/>
            </a:pPr>
            <a:r>
              <a:rPr lang="en-AU" sz="1600" dirty="0"/>
              <a:t>Use, management, and review of invasive devices.</a:t>
            </a:r>
          </a:p>
        </p:txBody>
      </p:sp>
    </p:spTree>
    <p:extLst>
      <p:ext uri="{BB962C8B-B14F-4D97-AF65-F5344CB8AC3E}">
        <p14:creationId xmlns:p14="http://schemas.microsoft.com/office/powerpoint/2010/main" val="361914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fontScale="90000"/>
          </a:bodyPr>
          <a:lstStyle/>
          <a:p>
            <a:r>
              <a:rPr lang="en-AU" sz="4000" b="1" dirty="0"/>
              <a:t>Outcome 5.2: Preventing and controlling infections in clinical care</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328774"/>
            <a:ext cx="8004281" cy="2688515"/>
          </a:xfrm>
        </p:spPr>
        <p:txBody>
          <a:bodyPr>
            <a:noAutofit/>
          </a:bodyPr>
          <a:lstStyle/>
          <a:p>
            <a:pPr marL="0" indent="0" algn="l">
              <a:buNone/>
            </a:pPr>
            <a:r>
              <a:rPr lang="en-AU" sz="1600" dirty="0"/>
              <a:t>Existing resources to support your facility:</a:t>
            </a:r>
          </a:p>
          <a:p>
            <a:pPr marL="342900" indent="-342900" algn="l">
              <a:buFont typeface="Arial" panose="020B0604020202020204" pitchFamily="34" charset="0"/>
              <a:buChar char="•"/>
            </a:pPr>
            <a:r>
              <a:rPr lang="en-AU" sz="1600" dirty="0">
                <a:hlinkClick r:id="rId4"/>
              </a:rPr>
              <a:t>The Aged Care Infection Prevention and Control Guide</a:t>
            </a:r>
            <a:r>
              <a:rPr lang="en-AU" sz="1600" dirty="0"/>
              <a:t>.</a:t>
            </a:r>
          </a:p>
          <a:p>
            <a:pPr marL="342900" indent="-342900" algn="l">
              <a:buFont typeface="Arial" panose="020B0604020202020204" pitchFamily="34" charset="0"/>
              <a:buChar char="•"/>
            </a:pPr>
            <a:r>
              <a:rPr lang="en-AU" sz="1600" dirty="0">
                <a:hlinkClick r:id="rId5"/>
              </a:rPr>
              <a:t>Antimicrobial Stewardship Self-Assessment Tool and User Guide | Aged Care Quality and Safety Commission</a:t>
            </a:r>
            <a:r>
              <a:rPr lang="en-AU" sz="1600" dirty="0"/>
              <a:t>.</a:t>
            </a:r>
          </a:p>
          <a:p>
            <a:pPr marL="342900" indent="-342900" algn="l">
              <a:buFont typeface="Arial" panose="020B0604020202020204" pitchFamily="34" charset="0"/>
              <a:buChar char="•"/>
            </a:pPr>
            <a:r>
              <a:rPr lang="en-AU" sz="1600" dirty="0">
                <a:hlinkClick r:id="rId6"/>
              </a:rPr>
              <a:t>To Dip or Not to Dip audit tool | Aged Care Quality and Safety Commission</a:t>
            </a:r>
            <a:r>
              <a:rPr lang="en-AU" sz="1600" dirty="0"/>
              <a:t>.</a:t>
            </a:r>
          </a:p>
          <a:p>
            <a:pPr marL="342900" indent="-342900" algn="l">
              <a:buFont typeface="Arial" panose="020B0604020202020204" pitchFamily="34" charset="0"/>
              <a:buChar char="•"/>
            </a:pPr>
            <a:r>
              <a:rPr lang="en-AU" sz="1600" dirty="0">
                <a:hlinkClick r:id="rId7"/>
              </a:rPr>
              <a:t>Aged Care - ACIPC - Australasian College for Infection Prevention and Control</a:t>
            </a:r>
            <a:r>
              <a:rPr lang="en-AU" sz="1600" dirty="0"/>
              <a:t>:</a:t>
            </a:r>
          </a:p>
          <a:p>
            <a:pPr marL="594900" lvl="1" indent="-342900" algn="l"/>
            <a:r>
              <a:rPr lang="en-AU" sz="1600" dirty="0"/>
              <a:t>AMS section</a:t>
            </a:r>
          </a:p>
          <a:p>
            <a:pPr marL="342900" indent="-342900" algn="l">
              <a:buFont typeface="Arial" panose="020B0604020202020204" pitchFamily="34" charset="0"/>
              <a:buChar char="•"/>
            </a:pPr>
            <a:r>
              <a:rPr lang="en-AU" sz="1600" dirty="0">
                <a:hlinkClick r:id="rId8"/>
              </a:rPr>
              <a:t>Australasia Aseptic Technique Resources - ACIPC - Australasian College for Infection Prevention and Control</a:t>
            </a:r>
            <a:r>
              <a:rPr lang="en-AU" sz="1600" dirty="0"/>
              <a:t>.</a:t>
            </a:r>
          </a:p>
          <a:p>
            <a:pPr marL="342900" indent="-342900" algn="l">
              <a:buFont typeface="Arial" panose="020B0604020202020204" pitchFamily="34" charset="0"/>
              <a:buChar char="•"/>
            </a:pPr>
            <a:r>
              <a:rPr lang="en-AU" sz="1600" dirty="0">
                <a:hlinkClick r:id="rId9"/>
              </a:rPr>
              <a:t>FACTSHEET for health service organisations and primary care providers AURA</a:t>
            </a:r>
            <a:r>
              <a:rPr lang="en-AU" sz="1600" dirty="0"/>
              <a:t>.</a:t>
            </a:r>
          </a:p>
        </p:txBody>
      </p:sp>
    </p:spTree>
    <p:extLst>
      <p:ext uri="{BB962C8B-B14F-4D97-AF65-F5344CB8AC3E}">
        <p14:creationId xmlns:p14="http://schemas.microsoft.com/office/powerpoint/2010/main" val="6570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ACQS: Is your facility ready?</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304386"/>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93928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538455"/>
            <a:ext cx="8071869" cy="565405"/>
          </a:xfrm>
          <a:prstGeom prst="rect">
            <a:avLst/>
          </a:prstGeom>
        </p:spPr>
      </p:pic>
      <p:pic>
        <p:nvPicPr>
          <p:cNvPr id="7" name="Content Placeholder 6">
            <a:extLst>
              <a:ext uri="{FF2B5EF4-FFF2-40B4-BE49-F238E27FC236}">
                <a16:creationId xmlns:a16="http://schemas.microsoft.com/office/drawing/2014/main" id="{BFD15866-DC68-DF63-7175-6DEEB7CBEA70}"/>
              </a:ext>
            </a:extLst>
          </p:cNvPr>
          <p:cNvPicPr>
            <a:picLocks noGrp="1" noChangeAspect="1"/>
          </p:cNvPicPr>
          <p:nvPr>
            <p:ph idx="1"/>
          </p:nvPr>
        </p:nvPicPr>
        <p:blipFill>
          <a:blip r:embed="rId4"/>
          <a:stretch>
            <a:fillRect/>
          </a:stretch>
        </p:blipFill>
        <p:spPr>
          <a:xfrm>
            <a:off x="2861052" y="2064469"/>
            <a:ext cx="6741166" cy="3418366"/>
          </a:xfrm>
          <a:prstGeom prst="rect">
            <a:avLst/>
          </a:prstGeom>
        </p:spPr>
      </p:pic>
    </p:spTree>
    <p:extLst>
      <p:ext uri="{BB962C8B-B14F-4D97-AF65-F5344CB8AC3E}">
        <p14:creationId xmlns:p14="http://schemas.microsoft.com/office/powerpoint/2010/main" val="6221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ACQS: Is your facility ready?</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304386"/>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93928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538455"/>
            <a:ext cx="8071869" cy="565405"/>
          </a:xfrm>
          <a:prstGeom prst="rect">
            <a:avLst/>
          </a:prstGeom>
        </p:spPr>
      </p:pic>
      <p:pic>
        <p:nvPicPr>
          <p:cNvPr id="10" name="Content Placeholder 9">
            <a:extLst>
              <a:ext uri="{FF2B5EF4-FFF2-40B4-BE49-F238E27FC236}">
                <a16:creationId xmlns:a16="http://schemas.microsoft.com/office/drawing/2014/main" id="{E1102389-7E06-D90D-7BE3-3BD993D23960}"/>
              </a:ext>
            </a:extLst>
          </p:cNvPr>
          <p:cNvPicPr>
            <a:picLocks noGrp="1" noChangeAspect="1"/>
          </p:cNvPicPr>
          <p:nvPr>
            <p:ph idx="1"/>
          </p:nvPr>
        </p:nvPicPr>
        <p:blipFill>
          <a:blip r:embed="rId4"/>
          <a:stretch>
            <a:fillRect/>
          </a:stretch>
        </p:blipFill>
        <p:spPr>
          <a:xfrm>
            <a:off x="2707547" y="2010491"/>
            <a:ext cx="6776906" cy="3469746"/>
          </a:xfrm>
          <a:prstGeom prst="rect">
            <a:avLst/>
          </a:prstGeom>
        </p:spPr>
      </p:pic>
    </p:spTree>
    <p:extLst>
      <p:ext uri="{BB962C8B-B14F-4D97-AF65-F5344CB8AC3E}">
        <p14:creationId xmlns:p14="http://schemas.microsoft.com/office/powerpoint/2010/main" val="172630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ACQS: Is your facility ready?</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304386"/>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93928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538455"/>
            <a:ext cx="8071869" cy="565405"/>
          </a:xfrm>
          <a:prstGeom prst="rect">
            <a:avLst/>
          </a:prstGeom>
        </p:spPr>
      </p:pic>
      <p:pic>
        <p:nvPicPr>
          <p:cNvPr id="7" name="Content Placeholder 6">
            <a:extLst>
              <a:ext uri="{FF2B5EF4-FFF2-40B4-BE49-F238E27FC236}">
                <a16:creationId xmlns:a16="http://schemas.microsoft.com/office/drawing/2014/main" id="{7D70C942-52C9-01A8-1EFA-27A7FDC2142C}"/>
              </a:ext>
            </a:extLst>
          </p:cNvPr>
          <p:cNvPicPr>
            <a:picLocks noGrp="1" noChangeAspect="1"/>
          </p:cNvPicPr>
          <p:nvPr>
            <p:ph idx="1"/>
          </p:nvPr>
        </p:nvPicPr>
        <p:blipFill>
          <a:blip r:embed="rId4"/>
          <a:stretch>
            <a:fillRect/>
          </a:stretch>
        </p:blipFill>
        <p:spPr>
          <a:xfrm>
            <a:off x="1674542" y="2024477"/>
            <a:ext cx="8842916" cy="3481235"/>
          </a:xfrm>
          <a:prstGeom prst="rect">
            <a:avLst/>
          </a:prstGeom>
        </p:spPr>
      </p:pic>
    </p:spTree>
    <p:extLst>
      <p:ext uri="{BB962C8B-B14F-4D97-AF65-F5344CB8AC3E}">
        <p14:creationId xmlns:p14="http://schemas.microsoft.com/office/powerpoint/2010/main" val="189872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ACQS: Is your facility ready?</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304386"/>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93928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538455"/>
            <a:ext cx="8071869" cy="565405"/>
          </a:xfrm>
          <a:prstGeom prst="rect">
            <a:avLst/>
          </a:prstGeom>
        </p:spPr>
      </p:pic>
      <p:pic>
        <p:nvPicPr>
          <p:cNvPr id="10" name="Content Placeholder 9">
            <a:extLst>
              <a:ext uri="{FF2B5EF4-FFF2-40B4-BE49-F238E27FC236}">
                <a16:creationId xmlns:a16="http://schemas.microsoft.com/office/drawing/2014/main" id="{BB634251-E862-D4CA-2C18-A4B8A68E4E94}"/>
              </a:ext>
            </a:extLst>
          </p:cNvPr>
          <p:cNvPicPr>
            <a:picLocks noGrp="1" noChangeAspect="1"/>
          </p:cNvPicPr>
          <p:nvPr>
            <p:ph idx="1"/>
          </p:nvPr>
        </p:nvPicPr>
        <p:blipFill>
          <a:blip r:embed="rId4"/>
          <a:stretch>
            <a:fillRect/>
          </a:stretch>
        </p:blipFill>
        <p:spPr>
          <a:xfrm>
            <a:off x="1516950" y="2031770"/>
            <a:ext cx="9158099" cy="3430541"/>
          </a:xfrm>
        </p:spPr>
      </p:pic>
    </p:spTree>
    <p:extLst>
      <p:ext uri="{BB962C8B-B14F-4D97-AF65-F5344CB8AC3E}">
        <p14:creationId xmlns:p14="http://schemas.microsoft.com/office/powerpoint/2010/main" val="21625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ACQS: Is your facility ready?</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304386"/>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93928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538455"/>
            <a:ext cx="8071869" cy="565405"/>
          </a:xfrm>
          <a:prstGeom prst="rect">
            <a:avLst/>
          </a:prstGeom>
        </p:spPr>
      </p:pic>
      <p:pic>
        <p:nvPicPr>
          <p:cNvPr id="11" name="Content Placeholder 10">
            <a:extLst>
              <a:ext uri="{FF2B5EF4-FFF2-40B4-BE49-F238E27FC236}">
                <a16:creationId xmlns:a16="http://schemas.microsoft.com/office/drawing/2014/main" id="{F3DC89C8-1D86-3EA8-57A6-7A8DB7CFC2DD}"/>
              </a:ext>
            </a:extLst>
          </p:cNvPr>
          <p:cNvPicPr>
            <a:picLocks noGrp="1" noChangeAspect="1"/>
          </p:cNvPicPr>
          <p:nvPr>
            <p:ph idx="1"/>
          </p:nvPr>
        </p:nvPicPr>
        <p:blipFill>
          <a:blip r:embed="rId4"/>
          <a:stretch>
            <a:fillRect/>
          </a:stretch>
        </p:blipFill>
        <p:spPr>
          <a:xfrm>
            <a:off x="2657351" y="2008770"/>
            <a:ext cx="6877297" cy="3510788"/>
          </a:xfrm>
        </p:spPr>
      </p:pic>
    </p:spTree>
    <p:extLst>
      <p:ext uri="{BB962C8B-B14F-4D97-AF65-F5344CB8AC3E}">
        <p14:creationId xmlns:p14="http://schemas.microsoft.com/office/powerpoint/2010/main" val="16185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dirty="0">
                <a:solidFill>
                  <a:schemeClr val="tx1"/>
                </a:solidFill>
                <a:latin typeface="+mj-lt"/>
                <a:ea typeface="+mj-ea"/>
                <a:cs typeface="+mj-cs"/>
              </a:rPr>
              <a:t>IPC Plan: Helpful resources</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2230655" y="2738456"/>
            <a:ext cx="3416928" cy="2901013"/>
          </a:xfrm>
          <a:prstGeom prst="rect">
            <a:avLst/>
          </a:prstGeom>
          <a:ln>
            <a:noFill/>
          </a:ln>
        </p:spPr>
        <p:txBody>
          <a:bodyPr>
            <a:normAutofit/>
          </a:bodyPr>
          <a:lstStyle/>
          <a:p>
            <a:pPr marL="285750" indent="-285750" algn="l">
              <a:buFont typeface="Arial" panose="020B0604020202020204" pitchFamily="34" charset="0"/>
              <a:buChar char="•"/>
            </a:pPr>
            <a:r>
              <a:rPr lang="en-AU" sz="1600" dirty="0"/>
              <a:t>Refer to ACIPC – </a:t>
            </a:r>
            <a:r>
              <a:rPr lang="en-AU" sz="1600" dirty="0">
                <a:hlinkClick r:id="rId2"/>
              </a:rPr>
              <a:t>Aged Care IPC in Focus </a:t>
            </a:r>
            <a:r>
              <a:rPr lang="en-AU" sz="1600" dirty="0"/>
              <a:t>for more information.</a:t>
            </a:r>
          </a:p>
          <a:p>
            <a:pPr marL="285750" indent="-285750" algn="l">
              <a:buFont typeface="Arial" panose="020B0604020202020204" pitchFamily="34" charset="0"/>
              <a:buChar char="•"/>
            </a:pPr>
            <a:r>
              <a:rPr lang="en-AU" sz="1600" dirty="0"/>
              <a:t>Helpful webinar below: </a:t>
            </a:r>
            <a:r>
              <a:rPr lang="en-AU" sz="1600" dirty="0">
                <a:hlinkClick r:id="rId3"/>
              </a:rPr>
              <a:t>Looking at your facility through an IPC lens on Vimeo</a:t>
            </a:r>
            <a:r>
              <a:rPr lang="en-AU" sz="1600" dirty="0"/>
              <a:t>.</a:t>
            </a:r>
          </a:p>
          <a:p>
            <a:pPr marL="285750" indent="-285750" algn="l">
              <a:buFont typeface="Arial" panose="020B0604020202020204" pitchFamily="34" charset="0"/>
              <a:buChar char="•"/>
            </a:pPr>
            <a:r>
              <a:rPr lang="en-AU" sz="1600" b="1" dirty="0"/>
              <a:t>Hot tip: </a:t>
            </a:r>
            <a:r>
              <a:rPr lang="en-AU" sz="1600" i="1" dirty="0"/>
              <a:t>Document the frequency of reviews and date of next scheduled review in the IPC plan. </a:t>
            </a:r>
            <a:endParaRPr lang="en-AU" sz="1600" dirty="0"/>
          </a:p>
          <a:p>
            <a:pPr defTabSz="594360">
              <a:lnSpc>
                <a:spcPct val="120000"/>
              </a:lnSpc>
              <a:spcBef>
                <a:spcPts val="780"/>
              </a:spcBef>
              <a:spcAft>
                <a:spcPts val="780"/>
              </a:spcAft>
            </a:pPr>
            <a:endParaRPr lang="en-AU" sz="1600" b="1" kern="1200" dirty="0">
              <a:solidFill>
                <a:schemeClr val="tx1"/>
              </a:solidFill>
              <a:latin typeface="+mn-lt"/>
              <a:ea typeface="+mn-ea"/>
              <a:cs typeface="+mn-cs"/>
            </a:endParaRPr>
          </a:p>
          <a:p>
            <a:pPr marL="457200" lvl="1" indent="0">
              <a:buNone/>
            </a:pPr>
            <a:endParaRPr lang="en-AU" sz="1600"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042586" y="5715350"/>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2223291-1DE7-4AA1-3759-38B5B8FA8AD7}"/>
              </a:ext>
            </a:extLst>
          </p:cNvPr>
          <p:cNvPicPr>
            <a:picLocks noChangeAspect="1"/>
          </p:cNvPicPr>
          <p:nvPr/>
        </p:nvPicPr>
        <p:blipFill>
          <a:blip r:embed="rId6"/>
          <a:srcRect l="4481"/>
          <a:stretch/>
        </p:blipFill>
        <p:spPr>
          <a:xfrm>
            <a:off x="6091749" y="2859812"/>
            <a:ext cx="4053414" cy="2658300"/>
          </a:xfrm>
          <a:prstGeom prst="rect">
            <a:avLst/>
          </a:prstGeom>
        </p:spPr>
      </p:pic>
    </p:spTree>
    <p:extLst>
      <p:ext uri="{BB962C8B-B14F-4D97-AF65-F5344CB8AC3E}">
        <p14:creationId xmlns:p14="http://schemas.microsoft.com/office/powerpoint/2010/main" val="38443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fontScale="90000"/>
          </a:bodyPr>
          <a:lstStyle/>
          <a:p>
            <a:r>
              <a:rPr lang="en-AU" sz="4400" b="1" dirty="0"/>
              <a:t>Strengthened ACQS Readiness: Person-centred care</a:t>
            </a:r>
            <a:endParaRPr lang="en-US" b="1"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2230655" y="2738456"/>
            <a:ext cx="3416928" cy="2901013"/>
          </a:xfrm>
          <a:prstGeom prst="rect">
            <a:avLst/>
          </a:prstGeom>
          <a:ln>
            <a:noFill/>
          </a:ln>
        </p:spPr>
        <p:txBody>
          <a:bodyPr>
            <a:normAutofit/>
          </a:bodyPr>
          <a:lstStyle/>
          <a:p>
            <a:pPr marL="285750" indent="-285750" algn="l">
              <a:buFont typeface="Arial" panose="020B0604020202020204" pitchFamily="34" charset="0"/>
              <a:buChar char="•"/>
            </a:pPr>
            <a:r>
              <a:rPr lang="en-AU" sz="1600" dirty="0"/>
              <a:t>As per the </a:t>
            </a:r>
            <a:r>
              <a:rPr lang="en-AU" sz="1600" dirty="0" err="1">
                <a:hlinkClick r:id="rId2"/>
              </a:rPr>
              <a:t>The</a:t>
            </a:r>
            <a:r>
              <a:rPr lang="en-AU" sz="1600" dirty="0">
                <a:hlinkClick r:id="rId2"/>
              </a:rPr>
              <a:t> Aged Care Infection Prevention and Control Guide</a:t>
            </a:r>
            <a:r>
              <a:rPr lang="en-AU" sz="1600" dirty="0"/>
              <a:t>:</a:t>
            </a:r>
          </a:p>
          <a:p>
            <a:pPr marL="285750" indent="-285750" algn="l">
              <a:buFont typeface="Arial" panose="020B0604020202020204" pitchFamily="34" charset="0"/>
              <a:buChar char="•"/>
            </a:pPr>
            <a:r>
              <a:rPr lang="en-AU" sz="1600" b="1" dirty="0"/>
              <a:t>Risk-based isolation: </a:t>
            </a:r>
            <a:r>
              <a:rPr lang="en-AU" sz="1600" dirty="0"/>
              <a:t>balancing the risk of isolation with the risk of acquiring and transmitting infection and psycho-social wellbeing of the individual (</a:t>
            </a:r>
            <a:r>
              <a:rPr lang="en-AU" sz="1600" i="1" dirty="0"/>
              <a:t>p. 88)</a:t>
            </a:r>
            <a:r>
              <a:rPr lang="en-AU" sz="1600" dirty="0"/>
              <a:t>. </a:t>
            </a:r>
          </a:p>
          <a:p>
            <a:pPr marL="285750" indent="-285750" algn="l">
              <a:buFont typeface="Arial" panose="020B0604020202020204" pitchFamily="34" charset="0"/>
              <a:buChar char="•"/>
            </a:pPr>
            <a:r>
              <a:rPr lang="en-AU" sz="1600" b="1" dirty="0"/>
              <a:t>Person-centred IPC strategies:</a:t>
            </a:r>
            <a:r>
              <a:rPr lang="en-AU" sz="1600" dirty="0"/>
              <a:t> (</a:t>
            </a:r>
            <a:r>
              <a:rPr lang="en-AU" sz="1600" i="1" dirty="0"/>
              <a:t>p. 90 – 91):</a:t>
            </a:r>
            <a:endParaRPr lang="en-AU" sz="1600" b="1" kern="1200" dirty="0">
              <a:solidFill>
                <a:schemeClr val="tx1"/>
              </a:solidFill>
              <a:latin typeface="+mn-lt"/>
              <a:ea typeface="+mn-ea"/>
              <a:cs typeface="+mn-cs"/>
            </a:endParaRPr>
          </a:p>
          <a:p>
            <a:pPr marL="457200" lvl="1" indent="0">
              <a:buNone/>
            </a:pPr>
            <a:endParaRPr lang="en-AU" sz="1600"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042586" y="5907854"/>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Content Placeholder 7">
            <a:extLst>
              <a:ext uri="{FF2B5EF4-FFF2-40B4-BE49-F238E27FC236}">
                <a16:creationId xmlns:a16="http://schemas.microsoft.com/office/drawing/2014/main" id="{BF8DCA6B-95CC-02DC-13D6-0B74F0A05929}"/>
              </a:ext>
            </a:extLst>
          </p:cNvPr>
          <p:cNvPicPr>
            <a:picLocks noGrp="1" noChangeAspect="1"/>
          </p:cNvPicPr>
          <p:nvPr>
            <p:ph idx="1"/>
          </p:nvPr>
        </p:nvPicPr>
        <p:blipFill>
          <a:blip r:embed="rId5"/>
          <a:stretch>
            <a:fillRect/>
          </a:stretch>
        </p:blipFill>
        <p:spPr>
          <a:xfrm>
            <a:off x="6732486" y="2616640"/>
            <a:ext cx="3416928" cy="3223257"/>
          </a:xfrm>
        </p:spPr>
      </p:pic>
    </p:spTree>
    <p:extLst>
      <p:ext uri="{BB962C8B-B14F-4D97-AF65-F5344CB8AC3E}">
        <p14:creationId xmlns:p14="http://schemas.microsoft.com/office/powerpoint/2010/main" val="20806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fontScale="90000"/>
          </a:bodyPr>
          <a:lstStyle/>
          <a:p>
            <a:r>
              <a:rPr lang="en-AU" sz="4400" b="1" dirty="0"/>
              <a:t>Strengthened ACQS Readiness: Person-centred care</a:t>
            </a:r>
            <a:endParaRPr lang="en-US" b="1"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2230655" y="2738456"/>
            <a:ext cx="3416928" cy="2901013"/>
          </a:xfrm>
          <a:prstGeom prst="rect">
            <a:avLst/>
          </a:prstGeom>
          <a:ln>
            <a:noFill/>
          </a:ln>
        </p:spPr>
        <p:txBody>
          <a:bodyPr>
            <a:normAutofit/>
          </a:bodyPr>
          <a:lstStyle/>
          <a:p>
            <a:pPr marL="285750" indent="-285750" algn="l">
              <a:buFont typeface="Arial" panose="020B0604020202020204" pitchFamily="34" charset="0"/>
              <a:buChar char="•"/>
            </a:pPr>
            <a:r>
              <a:rPr lang="en-AU" sz="1600" dirty="0"/>
              <a:t>As per the </a:t>
            </a:r>
            <a:r>
              <a:rPr lang="en-AU" sz="1600" dirty="0" err="1">
                <a:hlinkClick r:id="rId2"/>
              </a:rPr>
              <a:t>The</a:t>
            </a:r>
            <a:r>
              <a:rPr lang="en-AU" sz="1600" dirty="0">
                <a:hlinkClick r:id="rId2"/>
              </a:rPr>
              <a:t> Aged Care Infection Prevention and Control Guide</a:t>
            </a:r>
            <a:r>
              <a:rPr lang="en-AU" sz="1600" dirty="0"/>
              <a:t>:</a:t>
            </a:r>
          </a:p>
          <a:p>
            <a:pPr marL="285750" indent="-285750" algn="l">
              <a:buFont typeface="Arial" panose="020B0604020202020204" pitchFamily="34" charset="0"/>
              <a:buChar char="•"/>
            </a:pPr>
            <a:r>
              <a:rPr lang="en-AU" sz="1600" b="1" dirty="0"/>
              <a:t>Risk-based isolation: </a:t>
            </a:r>
            <a:r>
              <a:rPr lang="en-AU" sz="1600" dirty="0"/>
              <a:t>balancing the risk of isolation with the risk of acquiring and transmitting infection and psycho-social wellbeing of the individual (</a:t>
            </a:r>
            <a:r>
              <a:rPr lang="en-AU" sz="1600" i="1" dirty="0"/>
              <a:t>p. 88)</a:t>
            </a:r>
            <a:r>
              <a:rPr lang="en-AU" sz="1600" dirty="0"/>
              <a:t>. </a:t>
            </a:r>
          </a:p>
          <a:p>
            <a:pPr marL="285750" indent="-285750" algn="l">
              <a:buFont typeface="Arial" panose="020B0604020202020204" pitchFamily="34" charset="0"/>
              <a:buChar char="•"/>
            </a:pPr>
            <a:r>
              <a:rPr lang="en-AU" sz="1600" b="1" dirty="0"/>
              <a:t>Person-centred IPC strategies:</a:t>
            </a:r>
            <a:r>
              <a:rPr lang="en-AU" sz="1600" dirty="0"/>
              <a:t> (</a:t>
            </a:r>
            <a:r>
              <a:rPr lang="en-AU" sz="1600" i="1" dirty="0"/>
              <a:t>p. 90 – 91):</a:t>
            </a:r>
            <a:endParaRPr lang="en-AU" sz="1600" b="1" kern="1200" dirty="0">
              <a:solidFill>
                <a:schemeClr val="tx1"/>
              </a:solidFill>
              <a:latin typeface="+mn-lt"/>
              <a:ea typeface="+mn-ea"/>
              <a:cs typeface="+mn-cs"/>
            </a:endParaRPr>
          </a:p>
          <a:p>
            <a:pPr marL="457200" lvl="1" indent="0">
              <a:buNone/>
            </a:pPr>
            <a:endParaRPr lang="en-AU" sz="1600"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042586" y="5907854"/>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A22ECD1-98B5-EED2-FCA7-DFECFE4115CD}"/>
              </a:ext>
            </a:extLst>
          </p:cNvPr>
          <p:cNvPicPr>
            <a:picLocks noChangeAspect="1"/>
          </p:cNvPicPr>
          <p:nvPr/>
        </p:nvPicPr>
        <p:blipFill>
          <a:blip r:embed="rId5"/>
          <a:stretch>
            <a:fillRect/>
          </a:stretch>
        </p:blipFill>
        <p:spPr>
          <a:xfrm>
            <a:off x="6022230" y="2634430"/>
            <a:ext cx="4060185" cy="3167715"/>
          </a:xfrm>
          <a:prstGeom prst="rect">
            <a:avLst/>
          </a:prstGeom>
        </p:spPr>
      </p:pic>
    </p:spTree>
    <p:extLst>
      <p:ext uri="{BB962C8B-B14F-4D97-AF65-F5344CB8AC3E}">
        <p14:creationId xmlns:p14="http://schemas.microsoft.com/office/powerpoint/2010/main" val="121205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Conclusion</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pPr marL="285750" indent="-285750" algn="l">
              <a:buFont typeface="Arial" panose="020B0604020202020204" pitchFamily="34" charset="0"/>
              <a:buChar char="•"/>
            </a:pPr>
            <a:r>
              <a:rPr lang="en-AU" sz="1600" dirty="0"/>
              <a:t>Changes coming are not significantly new.</a:t>
            </a:r>
          </a:p>
          <a:p>
            <a:pPr marL="285750" indent="-285750" algn="l">
              <a:buFont typeface="Arial" panose="020B0604020202020204" pitchFamily="34" charset="0"/>
              <a:buChar char="•"/>
            </a:pPr>
            <a:r>
              <a:rPr lang="en-AU" sz="1600" dirty="0"/>
              <a:t>Vaccination and Antimicrobial Stewardship Principles are reinforced. </a:t>
            </a:r>
          </a:p>
          <a:p>
            <a:pPr marL="285750" indent="-285750" algn="l">
              <a:buFont typeface="Arial" panose="020B0604020202020204" pitchFamily="34" charset="0"/>
              <a:buChar char="•"/>
            </a:pPr>
            <a:r>
              <a:rPr lang="en-AU" sz="1600" dirty="0"/>
              <a:t>IPC in aged care must be </a:t>
            </a:r>
            <a:r>
              <a:rPr lang="en-AU" sz="1600" b="1" dirty="0"/>
              <a:t>person-centred</a:t>
            </a:r>
            <a:r>
              <a:rPr lang="en-AU" sz="1600" dirty="0"/>
              <a:t> and </a:t>
            </a:r>
            <a:r>
              <a:rPr lang="en-AU" sz="1600" b="1" dirty="0"/>
              <a:t>trauma-informed</a:t>
            </a:r>
            <a:r>
              <a:rPr lang="en-AU" sz="1600" dirty="0"/>
              <a:t>.</a:t>
            </a:r>
          </a:p>
          <a:p>
            <a:pPr marL="285750" indent="-285750" algn="l">
              <a:buFont typeface="Arial" panose="020B0604020202020204" pitchFamily="34" charset="0"/>
              <a:buChar char="•"/>
            </a:pPr>
            <a:r>
              <a:rPr lang="en-AU" sz="1600" dirty="0"/>
              <a:t>Always come back to the basics:</a:t>
            </a:r>
          </a:p>
          <a:p>
            <a:pPr marL="537750" lvl="1" indent="-285750" algn="l"/>
            <a:r>
              <a:rPr lang="en-AU" sz="1600" b="1" i="1" dirty="0"/>
              <a:t>Standard precautions;</a:t>
            </a:r>
          </a:p>
          <a:p>
            <a:pPr marL="537750" lvl="1" indent="-285750" algn="l"/>
            <a:r>
              <a:rPr lang="en-AU" sz="1600" b="1" i="1" dirty="0"/>
              <a:t>Transmission-based precautions;</a:t>
            </a:r>
          </a:p>
          <a:p>
            <a:pPr marL="537750" lvl="1" indent="-285750" algn="l"/>
            <a:r>
              <a:rPr lang="en-AU" sz="1600" b="1" i="1" dirty="0"/>
              <a:t>Outbreak management principles.</a:t>
            </a:r>
          </a:p>
          <a:p>
            <a:pPr marL="0" indent="0" algn="l">
              <a:buNone/>
            </a:pPr>
            <a:endParaRPr lang="en-AU" sz="1600" dirty="0"/>
          </a:p>
        </p:txBody>
      </p:sp>
    </p:spTree>
    <p:extLst>
      <p:ext uri="{BB962C8B-B14F-4D97-AF65-F5344CB8AC3E}">
        <p14:creationId xmlns:p14="http://schemas.microsoft.com/office/powerpoint/2010/main" val="103492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References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Autofit/>
          </a:bodyPr>
          <a:lstStyle/>
          <a:p>
            <a:pPr marL="342900" indent="-342900" algn="l">
              <a:buFont typeface="Arial" panose="020B0604020202020204" pitchFamily="34" charset="0"/>
              <a:buChar char="•"/>
            </a:pPr>
            <a:r>
              <a:rPr lang="en-AU" sz="1170" dirty="0">
                <a:hlinkClick r:id="rId4"/>
              </a:rPr>
              <a:t>About the new Aged Care Act and key changes for providers | Aged Care Quality and Safety Commission</a:t>
            </a:r>
            <a:endParaRPr lang="en-AU" sz="1170" dirty="0"/>
          </a:p>
          <a:p>
            <a:pPr marL="342900" indent="-342900" algn="l">
              <a:buFont typeface="Arial" panose="020B0604020202020204" pitchFamily="34" charset="0"/>
              <a:buChar char="•"/>
            </a:pPr>
            <a:r>
              <a:rPr lang="en-AU" sz="1170" i="1" dirty="0"/>
              <a:t>Aged Care Act 2024 </a:t>
            </a:r>
          </a:p>
          <a:p>
            <a:pPr marL="342900" indent="-342900" algn="l">
              <a:buFont typeface="Arial" panose="020B0604020202020204" pitchFamily="34" charset="0"/>
              <a:buChar char="•"/>
            </a:pPr>
            <a:r>
              <a:rPr lang="en-AU" sz="1170" dirty="0">
                <a:hlinkClick r:id="rId5"/>
              </a:rPr>
              <a:t>Supporters | Aged Care Quality and Safety Commission</a:t>
            </a:r>
            <a:endParaRPr lang="en-AU" sz="1170" dirty="0"/>
          </a:p>
          <a:p>
            <a:pPr marL="342900" indent="-342900" algn="l">
              <a:buFont typeface="Arial" panose="020B0604020202020204" pitchFamily="34" charset="0"/>
              <a:buChar char="•"/>
            </a:pPr>
            <a:r>
              <a:rPr lang="en-AU" sz="1170" dirty="0">
                <a:hlinkClick r:id="rId6"/>
              </a:rPr>
              <a:t>Strengthened Aged Care Quality Standards – February 2025 | Australian Government Department of Health and Aged Care</a:t>
            </a:r>
            <a:endParaRPr lang="en-AU" sz="1170" dirty="0"/>
          </a:p>
          <a:p>
            <a:pPr marL="342900" indent="-342900" algn="l">
              <a:buFont typeface="Arial" panose="020B0604020202020204" pitchFamily="34" charset="0"/>
              <a:buChar char="•"/>
            </a:pPr>
            <a:r>
              <a:rPr lang="en-AU" sz="1170" dirty="0">
                <a:hlinkClick r:id="rId7"/>
              </a:rPr>
              <a:t>About the Aged Care Act 2024 plain language fact sheet | Australian Government Department of Health and Aged Care</a:t>
            </a:r>
            <a:endParaRPr lang="en-AU" sz="1170" dirty="0"/>
          </a:p>
          <a:p>
            <a:pPr marL="342900" indent="-342900" algn="l">
              <a:buFont typeface="Arial" panose="020B0604020202020204" pitchFamily="34" charset="0"/>
              <a:buChar char="•"/>
            </a:pPr>
            <a:r>
              <a:rPr lang="en-AU" sz="1170" dirty="0">
                <a:hlinkClick r:id="rId8"/>
              </a:rPr>
              <a:t>Draft: worker guidance</a:t>
            </a:r>
            <a:endParaRPr lang="en-AU" sz="1170" dirty="0"/>
          </a:p>
          <a:p>
            <a:pPr marL="342900" indent="-342900" algn="l">
              <a:buFont typeface="Arial" panose="020B0604020202020204" pitchFamily="34" charset="0"/>
              <a:buChar char="•"/>
            </a:pPr>
            <a:r>
              <a:rPr lang="en-AU" sz="1170" dirty="0">
                <a:hlinkClick r:id="rId9"/>
              </a:rPr>
              <a:t>Strengthened Quality Standards framework analysis</a:t>
            </a:r>
            <a:endParaRPr lang="en-AU" sz="1170" dirty="0"/>
          </a:p>
          <a:p>
            <a:pPr marL="342900" indent="-342900" algn="l">
              <a:buFont typeface="Arial" panose="020B0604020202020204" pitchFamily="34" charset="0"/>
              <a:buChar char="•"/>
            </a:pPr>
            <a:r>
              <a:rPr lang="en-AU" sz="1170" dirty="0">
                <a:hlinkClick r:id="rId10"/>
              </a:rPr>
              <a:t>The Aged Care Infection Prevention and Control Guide</a:t>
            </a:r>
            <a:r>
              <a:rPr lang="en-AU" sz="1170" dirty="0"/>
              <a:t>.</a:t>
            </a:r>
          </a:p>
          <a:p>
            <a:pPr marL="342900" indent="-342900" algn="l">
              <a:buFont typeface="Arial" panose="020B0604020202020204" pitchFamily="34" charset="0"/>
              <a:buChar char="•"/>
            </a:pPr>
            <a:r>
              <a:rPr lang="en-AU" sz="1170" dirty="0">
                <a:hlinkClick r:id="rId11"/>
              </a:rPr>
              <a:t>Antimicrobial Stewardship Self-Assessment Tool and User Guide | Aged Care Quality and Safety Commission</a:t>
            </a:r>
            <a:r>
              <a:rPr lang="en-AU" sz="1170" dirty="0"/>
              <a:t>.</a:t>
            </a:r>
          </a:p>
          <a:p>
            <a:pPr marL="342900" indent="-342900" algn="l">
              <a:buFont typeface="Arial" panose="020B0604020202020204" pitchFamily="34" charset="0"/>
              <a:buChar char="•"/>
            </a:pPr>
            <a:r>
              <a:rPr lang="en-AU" sz="1170" dirty="0">
                <a:hlinkClick r:id="rId12"/>
              </a:rPr>
              <a:t>To Dip or Not to Dip audit tool | Aged Care Quality and Safety Commission</a:t>
            </a:r>
            <a:r>
              <a:rPr lang="en-AU" sz="1170" dirty="0"/>
              <a:t>.</a:t>
            </a:r>
          </a:p>
        </p:txBody>
      </p:sp>
    </p:spTree>
    <p:extLst>
      <p:ext uri="{BB962C8B-B14F-4D97-AF65-F5344CB8AC3E}">
        <p14:creationId xmlns:p14="http://schemas.microsoft.com/office/powerpoint/2010/main" val="17999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References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Autofit/>
          </a:bodyPr>
          <a:lstStyle/>
          <a:p>
            <a:pPr marL="342900" indent="-342900" algn="l">
              <a:buFont typeface="Arial" panose="020B0604020202020204" pitchFamily="34" charset="0"/>
              <a:buChar char="•"/>
            </a:pPr>
            <a:r>
              <a:rPr lang="en-AU" sz="1170" dirty="0">
                <a:hlinkClick r:id="rId4"/>
              </a:rPr>
              <a:t>Aged Care - ACIPC - Australasian College for Infection Prevention and Control</a:t>
            </a:r>
            <a:r>
              <a:rPr lang="en-AU" sz="1170" dirty="0"/>
              <a:t>.</a:t>
            </a:r>
          </a:p>
          <a:p>
            <a:pPr marL="342900" indent="-342900" algn="l">
              <a:buFont typeface="Arial" panose="020B0604020202020204" pitchFamily="34" charset="0"/>
              <a:buChar char="•"/>
            </a:pPr>
            <a:r>
              <a:rPr lang="en-AU" sz="1170" dirty="0">
                <a:hlinkClick r:id="rId5"/>
              </a:rPr>
              <a:t>Australasia Aseptic Technique Resources - ACIPC - Australasian College for Infection Prevention and Control</a:t>
            </a:r>
            <a:r>
              <a:rPr lang="en-AU" sz="1170" dirty="0"/>
              <a:t>.</a:t>
            </a:r>
          </a:p>
          <a:p>
            <a:pPr marL="342900" indent="-342900" algn="l">
              <a:buFont typeface="Arial" panose="020B0604020202020204" pitchFamily="34" charset="0"/>
              <a:buChar char="•"/>
            </a:pPr>
            <a:r>
              <a:rPr lang="en-AU" sz="1170" dirty="0">
                <a:hlinkClick r:id="rId6"/>
              </a:rPr>
              <a:t>FACTSHEET for health service organisations and primary care providers AURA</a:t>
            </a:r>
            <a:r>
              <a:rPr lang="en-AU" sz="1170" dirty="0"/>
              <a:t>.</a:t>
            </a:r>
          </a:p>
          <a:p>
            <a:pPr marL="342900" indent="-342900">
              <a:buFont typeface="Arial" panose="020B0604020202020204" pitchFamily="34" charset="0"/>
              <a:buChar char="•"/>
            </a:pPr>
            <a:r>
              <a:rPr lang="en-AU" sz="1170" dirty="0">
                <a:hlinkClick r:id="rId7"/>
              </a:rPr>
              <a:t>Australian Guidelines for the Prevention and Control of Infection in Healthcare | Australian Commission on Safety and Quality in Health Care</a:t>
            </a:r>
            <a:r>
              <a:rPr lang="en-AU" sz="1170" dirty="0"/>
              <a:t>. </a:t>
            </a:r>
          </a:p>
          <a:p>
            <a:pPr marL="342900" indent="-342900">
              <a:buFont typeface="Arial" panose="020B0604020202020204" pitchFamily="34" charset="0"/>
              <a:buChar char="•"/>
            </a:pPr>
            <a:r>
              <a:rPr lang="en-AU" sz="1170" dirty="0">
                <a:hlinkClick r:id="rId8"/>
              </a:rPr>
              <a:t>Global report on infection prevention and control 2024</a:t>
            </a:r>
            <a:r>
              <a:rPr lang="en-AU" sz="1170" dirty="0"/>
              <a:t>. </a:t>
            </a:r>
            <a:endParaRPr lang="en-AU" sz="1170" dirty="0">
              <a:hlinkClick r:id="rId9"/>
            </a:endParaRPr>
          </a:p>
          <a:p>
            <a:pPr marL="0" indent="0" algn="l">
              <a:buNone/>
            </a:pPr>
            <a:endParaRPr lang="en-AU" sz="1170" dirty="0"/>
          </a:p>
        </p:txBody>
      </p:sp>
    </p:spTree>
    <p:extLst>
      <p:ext uri="{BB962C8B-B14F-4D97-AF65-F5344CB8AC3E}">
        <p14:creationId xmlns:p14="http://schemas.microsoft.com/office/powerpoint/2010/main" val="33402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05691-F36F-44DD-904C-144D68CA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D8B04E-38C1-07FA-FBA4-DE16E25B31A2}"/>
              </a:ext>
            </a:extLst>
          </p:cNvPr>
          <p:cNvPicPr>
            <a:picLocks noChangeAspect="1"/>
          </p:cNvPicPr>
          <p:nvPr/>
        </p:nvPicPr>
        <p:blipFill>
          <a:blip r:embed="rId2"/>
          <a:stretch>
            <a:fillRect/>
          </a:stretch>
        </p:blipFill>
        <p:spPr>
          <a:xfrm>
            <a:off x="441657" y="585216"/>
            <a:ext cx="2809505" cy="2338913"/>
          </a:xfrm>
          <a:prstGeom prst="rect">
            <a:avLst/>
          </a:prstGeom>
        </p:spPr>
      </p:pic>
      <p:pic>
        <p:nvPicPr>
          <p:cNvPr id="8" name="Picture 7">
            <a:extLst>
              <a:ext uri="{FF2B5EF4-FFF2-40B4-BE49-F238E27FC236}">
                <a16:creationId xmlns:a16="http://schemas.microsoft.com/office/drawing/2014/main" id="{0CD6EA66-3FD3-1681-7002-473F9C151C84}"/>
              </a:ext>
            </a:extLst>
          </p:cNvPr>
          <p:cNvPicPr>
            <a:picLocks noChangeAspect="1"/>
          </p:cNvPicPr>
          <p:nvPr/>
        </p:nvPicPr>
        <p:blipFill>
          <a:blip r:embed="rId3"/>
          <a:stretch>
            <a:fillRect/>
          </a:stretch>
        </p:blipFill>
        <p:spPr>
          <a:xfrm>
            <a:off x="3525236" y="641128"/>
            <a:ext cx="2873667" cy="222709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3834777"/>
            <a:ext cx="5989328" cy="1632091"/>
          </a:xfrm>
          <a:prstGeom prst="rect">
            <a:avLst/>
          </a:prstGeom>
        </p:spPr>
      </p:pic>
      <p:sp useBgFill="1">
        <p:nvSpPr>
          <p:cNvPr id="30" name="Rectangle 29">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4892"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313516" y="978408"/>
            <a:ext cx="4056530" cy="2107692"/>
          </a:xfrm>
        </p:spPr>
        <p:txBody>
          <a:bodyPr vert="horz" lIns="91440" tIns="45720" rIns="91440" bIns="45720" rtlCol="0" anchor="ctr">
            <a:normAutofit/>
          </a:bodyPr>
          <a:lstStyle/>
          <a:p>
            <a:pPr algn="l"/>
            <a:r>
              <a:rPr lang="en-US" sz="1200" b="1" dirty="0"/>
              <a:t>Logan Heather</a:t>
            </a:r>
            <a:br>
              <a:rPr lang="en-US" sz="1200" b="1" dirty="0"/>
            </a:br>
            <a:r>
              <a:rPr lang="en-US" sz="1200" i="1" dirty="0"/>
              <a:t>Anglicare Southern Queensland</a:t>
            </a:r>
            <a:br>
              <a:rPr lang="en-US" sz="1200" b="1" i="1" dirty="0"/>
            </a:br>
            <a:br>
              <a:rPr lang="en-US" sz="1200" b="1" i="1" dirty="0"/>
            </a:br>
            <a:r>
              <a:rPr lang="en-US" sz="1200" b="1" i="1" dirty="0"/>
              <a:t>Linked In Logan Heather MACN</a:t>
            </a:r>
            <a:endParaRPr lang="en-US" sz="1200" b="1" dirty="0"/>
          </a:p>
        </p:txBody>
      </p:sp>
      <p:sp>
        <p:nvSpPr>
          <p:cNvPr id="31" name="Rectangle 30">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884"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776"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7A09BF-E51A-4C1D-B111-16FE4F6A4038}"/>
              </a:ext>
            </a:extLst>
          </p:cNvPr>
          <p:cNvSpPr txBox="1"/>
          <p:nvPr/>
        </p:nvSpPr>
        <p:spPr>
          <a:xfrm>
            <a:off x="7313516" y="4009262"/>
            <a:ext cx="4056530" cy="1778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50" b="1" dirty="0"/>
              <a:t>Australasian College for Infection Prevention and Control </a:t>
            </a:r>
          </a:p>
          <a:p>
            <a:pPr indent="-228600">
              <a:lnSpc>
                <a:spcPct val="90000"/>
              </a:lnSpc>
              <a:spcAft>
                <a:spcPts val="600"/>
              </a:spcAft>
              <a:buFont typeface="Arial" panose="020B0604020202020204" pitchFamily="34" charset="0"/>
              <a:buChar char="•"/>
            </a:pPr>
            <a:r>
              <a:rPr lang="en-US" sz="1050" dirty="0"/>
              <a:t>Level 6</a:t>
            </a:r>
          </a:p>
          <a:p>
            <a:pPr indent="-228600">
              <a:lnSpc>
                <a:spcPct val="90000"/>
              </a:lnSpc>
              <a:spcAft>
                <a:spcPts val="600"/>
              </a:spcAft>
              <a:buFont typeface="Arial" panose="020B0604020202020204" pitchFamily="34" charset="0"/>
              <a:buChar char="•"/>
            </a:pPr>
            <a:r>
              <a:rPr lang="en-US" sz="1050" dirty="0"/>
              <a:t>152 Macquarie Steet</a:t>
            </a:r>
          </a:p>
          <a:p>
            <a:pPr indent="-228600">
              <a:lnSpc>
                <a:spcPct val="90000"/>
              </a:lnSpc>
              <a:spcAft>
                <a:spcPts val="600"/>
              </a:spcAft>
              <a:buFont typeface="Arial" panose="020B0604020202020204" pitchFamily="34" charset="0"/>
              <a:buChar char="•"/>
            </a:pPr>
            <a:r>
              <a:rPr lang="en-US" sz="1050" dirty="0"/>
              <a:t>Hobart TAS 7000</a:t>
            </a:r>
          </a:p>
          <a:p>
            <a:pPr indent="-228600">
              <a:lnSpc>
                <a:spcPct val="90000"/>
              </a:lnSpc>
              <a:spcAft>
                <a:spcPts val="600"/>
              </a:spcAft>
              <a:buFont typeface="Arial" panose="020B0604020202020204" pitchFamily="34" charset="0"/>
              <a:buChar char="•"/>
            </a:pPr>
            <a:endParaRPr lang="en-US" sz="1050" dirty="0"/>
          </a:p>
          <a:p>
            <a:pPr indent="-228600">
              <a:lnSpc>
                <a:spcPct val="90000"/>
              </a:lnSpc>
              <a:spcAft>
                <a:spcPts val="600"/>
              </a:spcAft>
              <a:buFont typeface="Arial" panose="020B0604020202020204" pitchFamily="34" charset="0"/>
              <a:buChar char="•"/>
            </a:pPr>
            <a:r>
              <a:rPr lang="en-US" sz="1050" dirty="0"/>
              <a:t>03 6281 9239</a:t>
            </a:r>
          </a:p>
          <a:p>
            <a:pPr indent="-228600">
              <a:lnSpc>
                <a:spcPct val="90000"/>
              </a:lnSpc>
              <a:spcAft>
                <a:spcPts val="600"/>
              </a:spcAft>
              <a:buFont typeface="Arial" panose="020B0604020202020204" pitchFamily="34" charset="0"/>
              <a:buChar char="•"/>
            </a:pPr>
            <a:r>
              <a:rPr lang="en-US" sz="1050" dirty="0">
                <a:hlinkClick r:id="rId5"/>
              </a:rPr>
              <a:t>office@acipc.org.au</a:t>
            </a:r>
            <a:endParaRPr lang="en-US" sz="1050" dirty="0"/>
          </a:p>
          <a:p>
            <a:pPr indent="-228600">
              <a:lnSpc>
                <a:spcPct val="90000"/>
              </a:lnSpc>
              <a:spcAft>
                <a:spcPts val="600"/>
              </a:spcAft>
              <a:buFont typeface="Arial" panose="020B0604020202020204" pitchFamily="34" charset="0"/>
              <a:buChar char="•"/>
            </a:pPr>
            <a:r>
              <a:rPr lang="en-US" sz="1050" dirty="0"/>
              <a:t>www.acipc.org.au</a:t>
            </a:r>
          </a:p>
        </p:txBody>
      </p:sp>
    </p:spTree>
    <p:extLst>
      <p:ext uri="{BB962C8B-B14F-4D97-AF65-F5344CB8AC3E}">
        <p14:creationId xmlns:p14="http://schemas.microsoft.com/office/powerpoint/2010/main" val="824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Aged care reform - Background</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3614622" y="2459346"/>
            <a:ext cx="6389060" cy="2692780"/>
          </a:xfrm>
          <a:prstGeom prst="rect">
            <a:avLst/>
          </a:prstGeom>
          <a:ln>
            <a:noFill/>
          </a:ln>
        </p:spPr>
        <p:txBody>
          <a:bodyPr>
            <a:normAutofit/>
          </a:bodyPr>
          <a:lstStyle/>
          <a:p>
            <a:pPr marL="171450" indent="-171450" defTabSz="594360">
              <a:lnSpc>
                <a:spcPct val="130000"/>
              </a:lnSpc>
              <a:spcBef>
                <a:spcPts val="780"/>
              </a:spcBef>
              <a:spcAft>
                <a:spcPts val="780"/>
              </a:spcAft>
              <a:buFont typeface="Arial" panose="020B0604020202020204" pitchFamily="34" charset="0"/>
              <a:buChar char="•"/>
            </a:pPr>
            <a:r>
              <a:rPr lang="en-AU" sz="1600" b="1" kern="1200" dirty="0">
                <a:solidFill>
                  <a:schemeClr val="tx1"/>
                </a:solidFill>
                <a:latin typeface="+mn-lt"/>
                <a:ea typeface="+mn-ea"/>
                <a:cs typeface="+mn-cs"/>
              </a:rPr>
              <a:t>Royal Commission into Aged Care Quality and Safety (2021).</a:t>
            </a:r>
          </a:p>
          <a:p>
            <a:pPr marL="171450" indent="-171450" defTabSz="594360">
              <a:lnSpc>
                <a:spcPct val="130000"/>
              </a:lnSpc>
              <a:spcBef>
                <a:spcPts val="780"/>
              </a:spcBef>
              <a:spcAft>
                <a:spcPts val="780"/>
              </a:spcAft>
              <a:buFont typeface="Arial" panose="020B0604020202020204" pitchFamily="34" charset="0"/>
              <a:buChar char="•"/>
            </a:pPr>
            <a:r>
              <a:rPr lang="en-AU" sz="1600" b="1" kern="1200" dirty="0">
                <a:solidFill>
                  <a:schemeClr val="tx1"/>
                </a:solidFill>
                <a:latin typeface="+mn-lt"/>
                <a:ea typeface="+mn-ea"/>
                <a:cs typeface="+mn-cs"/>
              </a:rPr>
              <a:t>Ageing population.</a:t>
            </a:r>
          </a:p>
          <a:p>
            <a:pPr marL="171450" indent="-171450" defTabSz="594360">
              <a:lnSpc>
                <a:spcPct val="130000"/>
              </a:lnSpc>
              <a:spcBef>
                <a:spcPts val="780"/>
              </a:spcBef>
              <a:spcAft>
                <a:spcPts val="780"/>
              </a:spcAft>
              <a:buFont typeface="Arial" panose="020B0604020202020204" pitchFamily="34" charset="0"/>
              <a:buChar char="•"/>
            </a:pPr>
            <a:r>
              <a:rPr lang="en-AU" sz="1600" b="1" dirty="0"/>
              <a:t>Public concerns.</a:t>
            </a:r>
          </a:p>
          <a:p>
            <a:pPr marL="171450" indent="-171450" defTabSz="594360">
              <a:lnSpc>
                <a:spcPct val="130000"/>
              </a:lnSpc>
              <a:spcBef>
                <a:spcPts val="780"/>
              </a:spcBef>
              <a:spcAft>
                <a:spcPts val="780"/>
              </a:spcAft>
              <a:buFont typeface="Arial" panose="020B0604020202020204" pitchFamily="34" charset="0"/>
              <a:buChar char="•"/>
            </a:pPr>
            <a:r>
              <a:rPr lang="en-AU" sz="1600" b="1" kern="1200" dirty="0">
                <a:solidFill>
                  <a:schemeClr val="tx1"/>
                </a:solidFill>
                <a:latin typeface="+mn-lt"/>
                <a:ea typeface="+mn-ea"/>
                <a:cs typeface="+mn-cs"/>
              </a:rPr>
              <a:t>Reforms will bring positive, lasting changes to aged care to put the rights and needs of older people first.</a:t>
            </a:r>
          </a:p>
          <a:p>
            <a:pPr marL="457200" lvl="1" indent="0">
              <a:buNone/>
            </a:pPr>
            <a:endParaRPr lang="en-AU" sz="16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5" name="Oval 4" descr="Old women hanging out">
            <a:extLst>
              <a:ext uri="{FF2B5EF4-FFF2-40B4-BE49-F238E27FC236}">
                <a16:creationId xmlns:a16="http://schemas.microsoft.com/office/drawing/2014/main" id="{AD1DFA86-3A9B-F192-1B5D-A969A40439D1}"/>
              </a:ext>
            </a:extLst>
          </p:cNvPr>
          <p:cNvSpPr/>
          <p:nvPr/>
        </p:nvSpPr>
        <p:spPr>
          <a:xfrm>
            <a:off x="666517" y="2598324"/>
            <a:ext cx="2839797" cy="2747952"/>
          </a:xfrm>
          <a:prstGeom prst="ellipse">
            <a:avLst/>
          </a:prstGeom>
          <a:blipFill>
            <a:blip r:embed="rId4">
              <a:extLst>
                <a:ext uri="{28A0092B-C50C-407E-A947-70E740481C1C}">
                  <a14:useLocalDpi xmlns:a14="http://schemas.microsoft.com/office/drawing/2010/main" val="0"/>
                </a:ext>
              </a:extLst>
            </a:blip>
            <a:srcRect/>
            <a:stretch>
              <a:fillRect l="-23000" r="-23000"/>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en-AU"/>
          </a:p>
        </p:txBody>
      </p:sp>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Aged care reform – Key reform changes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graphicFrame>
        <p:nvGraphicFramePr>
          <p:cNvPr id="7" name="Content Placeholder 8">
            <a:extLst>
              <a:ext uri="{FF2B5EF4-FFF2-40B4-BE49-F238E27FC236}">
                <a16:creationId xmlns:a16="http://schemas.microsoft.com/office/drawing/2014/main" id="{72E21E15-C71D-E949-C8F8-46AAFC55A47E}"/>
              </a:ext>
            </a:extLst>
          </p:cNvPr>
          <p:cNvGraphicFramePr>
            <a:graphicFrameLocks noGrp="1"/>
          </p:cNvGraphicFramePr>
          <p:nvPr>
            <p:ph idx="1"/>
            <p:extLst>
              <p:ext uri="{D42A27DB-BD31-4B8C-83A1-F6EECF244321}">
                <p14:modId xmlns:p14="http://schemas.microsoft.com/office/powerpoint/2010/main" val="1927043703"/>
              </p:ext>
            </p:extLst>
          </p:nvPr>
        </p:nvGraphicFramePr>
        <p:xfrm>
          <a:off x="919453" y="2417971"/>
          <a:ext cx="10353093" cy="2914507"/>
        </p:xfrm>
        <a:graphic>
          <a:graphicData uri="http://schemas.openxmlformats.org/drawingml/2006/table">
            <a:tbl>
              <a:tblPr firstRow="1" bandRow="1">
                <a:tableStyleId>{7DF18680-E054-41AD-8BC1-D1AEF772440D}</a:tableStyleId>
              </a:tblPr>
              <a:tblGrid>
                <a:gridCol w="1993212">
                  <a:extLst>
                    <a:ext uri="{9D8B030D-6E8A-4147-A177-3AD203B41FA5}">
                      <a16:colId xmlns:a16="http://schemas.microsoft.com/office/drawing/2014/main" val="3685965797"/>
                    </a:ext>
                  </a:extLst>
                </a:gridCol>
                <a:gridCol w="4073506">
                  <a:extLst>
                    <a:ext uri="{9D8B030D-6E8A-4147-A177-3AD203B41FA5}">
                      <a16:colId xmlns:a16="http://schemas.microsoft.com/office/drawing/2014/main" val="4113651751"/>
                    </a:ext>
                  </a:extLst>
                </a:gridCol>
                <a:gridCol w="4286375">
                  <a:extLst>
                    <a:ext uri="{9D8B030D-6E8A-4147-A177-3AD203B41FA5}">
                      <a16:colId xmlns:a16="http://schemas.microsoft.com/office/drawing/2014/main" val="1793270622"/>
                    </a:ext>
                  </a:extLst>
                </a:gridCol>
              </a:tblGrid>
              <a:tr h="250718">
                <a:tc>
                  <a:txBody>
                    <a:bodyPr/>
                    <a:lstStyle/>
                    <a:p>
                      <a:r>
                        <a:rPr lang="en-AU" sz="1400"/>
                        <a:t>Change</a:t>
                      </a:r>
                    </a:p>
                  </a:txBody>
                  <a:tcPr/>
                </a:tc>
                <a:tc>
                  <a:txBody>
                    <a:bodyPr/>
                    <a:lstStyle/>
                    <a:p>
                      <a:r>
                        <a:rPr lang="en-AU" sz="1400" dirty="0"/>
                        <a:t>Replace current</a:t>
                      </a:r>
                    </a:p>
                  </a:txBody>
                  <a:tcPr/>
                </a:tc>
                <a:tc>
                  <a:txBody>
                    <a:bodyPr/>
                    <a:lstStyle/>
                    <a:p>
                      <a:r>
                        <a:rPr lang="en-AU" sz="1400"/>
                        <a:t>Purpose of change</a:t>
                      </a:r>
                    </a:p>
                  </a:txBody>
                  <a:tcPr/>
                </a:tc>
                <a:extLst>
                  <a:ext uri="{0D108BD9-81ED-4DB2-BD59-A6C34878D82A}">
                    <a16:rowId xmlns:a16="http://schemas.microsoft.com/office/drawing/2014/main" val="3437122197"/>
                  </a:ext>
                </a:extLst>
              </a:tr>
              <a:tr h="1126106">
                <a:tc>
                  <a:txBody>
                    <a:bodyPr/>
                    <a:lstStyle/>
                    <a:p>
                      <a:r>
                        <a:rPr lang="en-AU" sz="1400" b="1" dirty="0"/>
                        <a:t>Aged Care Act 2024</a:t>
                      </a:r>
                    </a:p>
                  </a:txBody>
                  <a:tcPr/>
                </a:tc>
                <a:tc>
                  <a:txBody>
                    <a:bodyPr/>
                    <a:lstStyle/>
                    <a:p>
                      <a:pPr marL="285750" indent="-285750">
                        <a:buFont typeface="Arial" panose="020B0604020202020204" pitchFamily="34" charset="0"/>
                        <a:buChar char="•"/>
                      </a:pPr>
                      <a:r>
                        <a:rPr lang="en-AU" sz="1400" dirty="0"/>
                        <a:t>Aged Care Act 1997</a:t>
                      </a:r>
                    </a:p>
                    <a:p>
                      <a:pPr marL="285750" indent="-285750">
                        <a:buFont typeface="Arial" panose="020B0604020202020204" pitchFamily="34" charset="0"/>
                        <a:buChar char="•"/>
                      </a:pPr>
                      <a:r>
                        <a:rPr lang="en-AU" sz="1400" dirty="0"/>
                        <a:t>Aged Care (Transitional Provisions) Act 1997</a:t>
                      </a:r>
                    </a:p>
                    <a:p>
                      <a:pPr marL="285750" indent="-285750">
                        <a:buFont typeface="Arial" panose="020B0604020202020204" pitchFamily="34" charset="0"/>
                        <a:buChar char="•"/>
                      </a:pPr>
                      <a:r>
                        <a:rPr lang="en-AU" sz="1400" dirty="0"/>
                        <a:t>Aged Care Quality and Safety Commission Act 2018</a:t>
                      </a:r>
                    </a:p>
                  </a:txBody>
                  <a:tcPr/>
                </a:tc>
                <a:tc>
                  <a:txBody>
                    <a:bodyPr/>
                    <a:lstStyle/>
                    <a:p>
                      <a:r>
                        <a:rPr lang="en-AU" sz="1400"/>
                        <a:t>Improve how services are delivered to people in:</a:t>
                      </a:r>
                    </a:p>
                    <a:p>
                      <a:pPr marL="285750" indent="-285750">
                        <a:buFont typeface="Arial" panose="020B0604020202020204" pitchFamily="34" charset="0"/>
                        <a:buChar char="•"/>
                      </a:pPr>
                      <a:r>
                        <a:rPr lang="en-AU" sz="1400"/>
                        <a:t>Their homes</a:t>
                      </a:r>
                    </a:p>
                    <a:p>
                      <a:pPr marL="285750" indent="-285750">
                        <a:buFont typeface="Arial" panose="020B0604020202020204" pitchFamily="34" charset="0"/>
                        <a:buChar char="•"/>
                      </a:pPr>
                      <a:r>
                        <a:rPr lang="en-AU" sz="1400"/>
                        <a:t>Community settings</a:t>
                      </a:r>
                    </a:p>
                    <a:p>
                      <a:pPr marL="285750" indent="-285750">
                        <a:buFont typeface="Arial" panose="020B0604020202020204" pitchFamily="34" charset="0"/>
                        <a:buChar char="•"/>
                      </a:pPr>
                      <a:r>
                        <a:rPr lang="en-AU" sz="1400"/>
                        <a:t>Approved residential aged care homes.</a:t>
                      </a:r>
                    </a:p>
                  </a:txBody>
                  <a:tcPr/>
                </a:tc>
                <a:extLst>
                  <a:ext uri="{0D108BD9-81ED-4DB2-BD59-A6C34878D82A}">
                    <a16:rowId xmlns:a16="http://schemas.microsoft.com/office/drawing/2014/main" val="3177075800"/>
                  </a:ext>
                </a:extLst>
              </a:tr>
              <a:tr h="1483601">
                <a:tc>
                  <a:txBody>
                    <a:bodyPr/>
                    <a:lstStyle/>
                    <a:p>
                      <a:r>
                        <a:rPr lang="en-AU" sz="1400" b="1"/>
                        <a:t>Strengthened Aged Care Quality Standards</a:t>
                      </a:r>
                    </a:p>
                  </a:txBody>
                  <a:tcPr/>
                </a:tc>
                <a:tc>
                  <a:txBody>
                    <a:bodyPr/>
                    <a:lstStyle/>
                    <a:p>
                      <a:pPr marL="285750" indent="-285750">
                        <a:buFont typeface="Arial" panose="020B0604020202020204" pitchFamily="34" charset="0"/>
                        <a:buChar char="•"/>
                      </a:pPr>
                      <a:r>
                        <a:rPr lang="en-AU" sz="1400"/>
                        <a:t>Aged Care Quality Standards </a:t>
                      </a:r>
                      <a:r>
                        <a:rPr lang="en-AU" sz="1400" i="1"/>
                        <a:t>(from 8 to 7 standards)</a:t>
                      </a:r>
                    </a:p>
                  </a:txBody>
                  <a:tcPr/>
                </a:tc>
                <a:tc>
                  <a:txBody>
                    <a:bodyPr/>
                    <a:lstStyle/>
                    <a:p>
                      <a:r>
                        <a:rPr lang="en-AU" sz="1400" dirty="0"/>
                        <a:t>Recommendation from Royal Commission to be more comprehensive, detailed and objective.</a:t>
                      </a:r>
                    </a:p>
                    <a:p>
                      <a:pPr marL="285750" indent="-285750">
                        <a:buFont typeface="Arial" panose="020B0604020202020204" pitchFamily="34" charset="0"/>
                        <a:buChar char="•"/>
                      </a:pPr>
                      <a:r>
                        <a:rPr lang="en-AU" sz="1400" dirty="0"/>
                        <a:t>Rights are embedded</a:t>
                      </a:r>
                    </a:p>
                    <a:p>
                      <a:pPr marL="285750" indent="-285750">
                        <a:buFont typeface="Arial" panose="020B0604020202020204" pitchFamily="34" charset="0"/>
                        <a:buChar char="•"/>
                      </a:pPr>
                      <a:r>
                        <a:rPr lang="en-AU" sz="1400" dirty="0"/>
                        <a:t>Strengthened focus areas – dementia care, governance, food and nutrition, diversity, and clinical care.</a:t>
                      </a:r>
                    </a:p>
                  </a:txBody>
                  <a:tcPr/>
                </a:tc>
                <a:extLst>
                  <a:ext uri="{0D108BD9-81ED-4DB2-BD59-A6C34878D82A}">
                    <a16:rowId xmlns:a16="http://schemas.microsoft.com/office/drawing/2014/main" val="4011279086"/>
                  </a:ext>
                </a:extLst>
              </a:tr>
            </a:tbl>
          </a:graphicData>
        </a:graphic>
      </p:graphicFrame>
    </p:spTree>
    <p:extLst>
      <p:ext uri="{BB962C8B-B14F-4D97-AF65-F5344CB8AC3E}">
        <p14:creationId xmlns:p14="http://schemas.microsoft.com/office/powerpoint/2010/main" val="39814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New Aged Care Act 2024 – Implications for IPC</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383204"/>
            <a:ext cx="8004281" cy="2688515"/>
          </a:xfrm>
        </p:spPr>
        <p:txBody>
          <a:bodyPr>
            <a:noAutofit/>
          </a:bodyPr>
          <a:lstStyle/>
          <a:p>
            <a:r>
              <a:rPr lang="en-AU" sz="1600" b="1" dirty="0"/>
              <a:t>Statement of Rights:</a:t>
            </a:r>
          </a:p>
          <a:p>
            <a:pPr lvl="1"/>
            <a:r>
              <a:rPr lang="en-AU" sz="1600" dirty="0"/>
              <a:t>increased autonomy and independence of older people; </a:t>
            </a:r>
          </a:p>
          <a:p>
            <a:pPr lvl="1"/>
            <a:r>
              <a:rPr lang="en-AU" sz="1600" dirty="0"/>
              <a:t>strengthened person-centred care principles (…in IPC).</a:t>
            </a:r>
          </a:p>
          <a:p>
            <a:r>
              <a:rPr lang="en-AU" sz="1600" b="1" dirty="0"/>
              <a:t>High Quality Care:</a:t>
            </a:r>
          </a:p>
          <a:p>
            <a:pPr lvl="1"/>
            <a:r>
              <a:rPr lang="en-AU" sz="1600" dirty="0"/>
              <a:t>puts the individual first; </a:t>
            </a:r>
          </a:p>
          <a:p>
            <a:pPr lvl="1"/>
            <a:r>
              <a:rPr lang="en-AU" sz="1600" dirty="0"/>
              <a:t>trauma-informed care (especially important in infection prevention principles i.e., isolation);</a:t>
            </a:r>
          </a:p>
          <a:p>
            <a:pPr lvl="1"/>
            <a:r>
              <a:rPr lang="en-AU" sz="1600" dirty="0"/>
              <a:t>service upholds the rights of the individual; </a:t>
            </a:r>
          </a:p>
          <a:p>
            <a:pPr lvl="1"/>
            <a:r>
              <a:rPr lang="en-AU" sz="1600" dirty="0"/>
              <a:t>individualised care, kindness, compassion and respect, person-centred care, timeliness and responsiveness, connection to community, natural environment and activities; </a:t>
            </a:r>
          </a:p>
          <a:p>
            <a:pPr lvl="1"/>
            <a:r>
              <a:rPr lang="en-AU" sz="1600" dirty="0"/>
              <a:t>upskilling and empowerment of workers (with IPC knowledge and skills).</a:t>
            </a:r>
          </a:p>
          <a:p>
            <a:endParaRPr lang="en-AU" sz="1600" dirty="0"/>
          </a:p>
        </p:txBody>
      </p:sp>
    </p:spTree>
    <p:extLst>
      <p:ext uri="{BB962C8B-B14F-4D97-AF65-F5344CB8AC3E}">
        <p14:creationId xmlns:p14="http://schemas.microsoft.com/office/powerpoint/2010/main" val="232368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New Aged Care Act 2024 – Concern for IPC</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r>
              <a:rPr lang="en-AU" sz="1670" b="1" dirty="0"/>
              <a:t>Strengthened vaccination requirements.</a:t>
            </a:r>
          </a:p>
          <a:p>
            <a:pPr marL="742950" lvl="1" indent="-285750"/>
            <a:r>
              <a:rPr lang="en-AU" sz="1670" dirty="0"/>
              <a:t>Must provide clients and aged care workers free access to:</a:t>
            </a:r>
          </a:p>
          <a:p>
            <a:pPr marL="994950" lvl="2" indent="-285750"/>
            <a:r>
              <a:rPr lang="en-AU" sz="1670" dirty="0"/>
              <a:t>influenza vaccination; and </a:t>
            </a:r>
          </a:p>
          <a:p>
            <a:pPr marL="994950" lvl="2" indent="-285750"/>
            <a:r>
              <a:rPr lang="en-AU" sz="1670" dirty="0"/>
              <a:t>COVID-19 vaccination. </a:t>
            </a:r>
          </a:p>
          <a:p>
            <a:pPr marL="0" indent="0">
              <a:buNone/>
            </a:pPr>
            <a:endParaRPr lang="en-AU" sz="1670" dirty="0"/>
          </a:p>
          <a:p>
            <a:pPr marL="285750" indent="-285750"/>
            <a:r>
              <a:rPr lang="en-AU" sz="1670" dirty="0"/>
              <a:t>Strengthened IPC governance in the Standards (Standard 2, Standard 4, Outcome 4.2; Standard 5, Outcome 5.2).</a:t>
            </a:r>
          </a:p>
          <a:p>
            <a:endParaRPr lang="en-AU" sz="1670" dirty="0"/>
          </a:p>
        </p:txBody>
      </p:sp>
    </p:spTree>
    <p:extLst>
      <p:ext uri="{BB962C8B-B14F-4D97-AF65-F5344CB8AC3E}">
        <p14:creationId xmlns:p14="http://schemas.microsoft.com/office/powerpoint/2010/main" val="6625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Aged Care Quality Standards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5142312" y="2568265"/>
            <a:ext cx="5050288" cy="2688515"/>
          </a:xfrm>
        </p:spPr>
        <p:txBody>
          <a:bodyPr>
            <a:normAutofit/>
          </a:bodyPr>
          <a:lstStyle/>
          <a:p>
            <a:pPr>
              <a:buFont typeface="+mj-lt"/>
              <a:buAutoNum type="arabicPeriod"/>
            </a:pPr>
            <a:r>
              <a:rPr lang="en-AU" sz="1600" dirty="0"/>
              <a:t>More comprehensive, detailed and objective.</a:t>
            </a:r>
          </a:p>
          <a:p>
            <a:pPr>
              <a:buFont typeface="+mj-lt"/>
              <a:buAutoNum type="arabicPeriod"/>
            </a:pPr>
            <a:r>
              <a:rPr lang="en-AU" sz="1600" dirty="0"/>
              <a:t>From 8 to 7 standards.</a:t>
            </a:r>
          </a:p>
          <a:p>
            <a:pPr>
              <a:buFont typeface="+mj-lt"/>
              <a:buAutoNum type="arabicPeriod"/>
            </a:pPr>
            <a:r>
              <a:rPr lang="en-AU" sz="1600" dirty="0"/>
              <a:t>Rights are embedded and strengthened focus areas (including clinical care and IPC).</a:t>
            </a:r>
          </a:p>
        </p:txBody>
      </p:sp>
      <p:pic>
        <p:nvPicPr>
          <p:cNvPr id="5" name="Content Placeholder 5">
            <a:extLst>
              <a:ext uri="{FF2B5EF4-FFF2-40B4-BE49-F238E27FC236}">
                <a16:creationId xmlns:a16="http://schemas.microsoft.com/office/drawing/2014/main" id="{56FBDD25-685F-E031-83A1-CF0D69448F75}"/>
              </a:ext>
            </a:extLst>
          </p:cNvPr>
          <p:cNvPicPr>
            <a:picLocks noChangeAspect="1"/>
          </p:cNvPicPr>
          <p:nvPr/>
        </p:nvPicPr>
        <p:blipFill>
          <a:blip r:embed="rId4"/>
          <a:srcRect l="51915" t="11751" r="3393" b="10268"/>
          <a:stretch/>
        </p:blipFill>
        <p:spPr>
          <a:xfrm>
            <a:off x="1999401" y="2420154"/>
            <a:ext cx="2946610" cy="2892040"/>
          </a:xfrm>
          <a:prstGeom prst="rect">
            <a:avLst/>
          </a:prstGeom>
        </p:spPr>
      </p:pic>
    </p:spTree>
    <p:extLst>
      <p:ext uri="{BB962C8B-B14F-4D97-AF65-F5344CB8AC3E}">
        <p14:creationId xmlns:p14="http://schemas.microsoft.com/office/powerpoint/2010/main" val="25639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Strengthened ACQS: Implications for IPC</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195701" y="2459346"/>
            <a:ext cx="7807981"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9" name="Content Placeholder 8">
            <a:extLst>
              <a:ext uri="{FF2B5EF4-FFF2-40B4-BE49-F238E27FC236}">
                <a16:creationId xmlns:a16="http://schemas.microsoft.com/office/drawing/2014/main" id="{03AC5FAA-683A-7C4C-7A99-459E6F4053BD}"/>
              </a:ext>
            </a:extLst>
          </p:cNvPr>
          <p:cNvSpPr>
            <a:spLocks noGrp="1"/>
          </p:cNvSpPr>
          <p:nvPr>
            <p:ph idx="1"/>
          </p:nvPr>
        </p:nvSpPr>
        <p:spPr>
          <a:xfrm>
            <a:off x="2188318" y="2568265"/>
            <a:ext cx="8004281" cy="2688515"/>
          </a:xfrm>
        </p:spPr>
        <p:txBody>
          <a:bodyPr>
            <a:normAutofit/>
          </a:bodyPr>
          <a:lstStyle/>
          <a:p>
            <a:pPr marL="0" indent="0">
              <a:buNone/>
            </a:pPr>
            <a:r>
              <a:rPr lang="en-AU" sz="1600" i="1" dirty="0"/>
              <a:t>Note: all standards have implications for IPC, but this presentation will only focus on 2 of them.</a:t>
            </a:r>
          </a:p>
          <a:p>
            <a:pPr marL="0" indent="0">
              <a:buNone/>
            </a:pPr>
            <a:endParaRPr lang="en-AU" sz="1600" i="1" dirty="0"/>
          </a:p>
          <a:p>
            <a:r>
              <a:rPr lang="en-AU" sz="1600" dirty="0"/>
              <a:t>Standards that</a:t>
            </a:r>
            <a:r>
              <a:rPr lang="en-AU" sz="1600" b="1" dirty="0"/>
              <a:t> </a:t>
            </a:r>
            <a:r>
              <a:rPr lang="en-AU" sz="1600" b="1" u="sng" dirty="0"/>
              <a:t>specifically</a:t>
            </a:r>
            <a:r>
              <a:rPr lang="en-AU" sz="1600" dirty="0"/>
              <a:t> apply to IPC:</a:t>
            </a:r>
          </a:p>
          <a:p>
            <a:pPr lvl="1"/>
            <a:r>
              <a:rPr lang="en-AU" sz="1600" dirty="0"/>
              <a:t>Standard 4: The environment</a:t>
            </a:r>
          </a:p>
          <a:p>
            <a:pPr lvl="2"/>
            <a:r>
              <a:rPr lang="en-AU" sz="1600" b="1" dirty="0"/>
              <a:t>Outcome: 4.2</a:t>
            </a:r>
            <a:r>
              <a:rPr lang="en-AU" sz="1600" dirty="0"/>
              <a:t>: Infection prevention and control (IPC). </a:t>
            </a:r>
          </a:p>
          <a:p>
            <a:pPr lvl="1"/>
            <a:r>
              <a:rPr lang="en-AU" sz="1600" dirty="0"/>
              <a:t>Standard 5: Clinical care</a:t>
            </a:r>
          </a:p>
          <a:p>
            <a:pPr lvl="2"/>
            <a:r>
              <a:rPr lang="en-AU" sz="1600" b="1" dirty="0"/>
              <a:t>Outcome 5.2</a:t>
            </a:r>
            <a:r>
              <a:rPr lang="en-AU" sz="1600" dirty="0"/>
              <a:t>: Preventing and controlling infections in clinical care.</a:t>
            </a:r>
          </a:p>
          <a:p>
            <a:pPr marL="0" indent="0">
              <a:buNone/>
            </a:pPr>
            <a:endParaRPr lang="en-AU" sz="1600" dirty="0"/>
          </a:p>
        </p:txBody>
      </p:sp>
    </p:spTree>
    <p:extLst>
      <p:ext uri="{BB962C8B-B14F-4D97-AF65-F5344CB8AC3E}">
        <p14:creationId xmlns:p14="http://schemas.microsoft.com/office/powerpoint/2010/main" val="1365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Standard 4 (Outcome 4.2)</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4" name="Content Placeholder 5">
            <a:extLst>
              <a:ext uri="{FF2B5EF4-FFF2-40B4-BE49-F238E27FC236}">
                <a16:creationId xmlns:a16="http://schemas.microsoft.com/office/drawing/2014/main" id="{7D84B9E5-7A35-9F75-6E8B-76404DDF82A9}"/>
              </a:ext>
            </a:extLst>
          </p:cNvPr>
          <p:cNvPicPr>
            <a:picLocks noChangeAspect="1"/>
          </p:cNvPicPr>
          <p:nvPr/>
        </p:nvPicPr>
        <p:blipFill>
          <a:blip r:embed="rId2"/>
          <a:stretch>
            <a:fillRect/>
          </a:stretch>
        </p:blipFill>
        <p:spPr>
          <a:xfrm>
            <a:off x="2195701" y="1303790"/>
            <a:ext cx="6865599" cy="4178802"/>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129" y="85039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3447829" y="148528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554497"/>
            <a:ext cx="8071869" cy="565405"/>
          </a:xfrm>
          <a:prstGeom prst="rect">
            <a:avLst/>
          </a:prstGeom>
        </p:spPr>
      </p:pic>
    </p:spTree>
    <p:extLst>
      <p:ext uri="{BB962C8B-B14F-4D97-AF65-F5344CB8AC3E}">
        <p14:creationId xmlns:p14="http://schemas.microsoft.com/office/powerpoint/2010/main" val="274083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AB278AFA82D4A97ABAF74DF46C099" ma:contentTypeVersion="19" ma:contentTypeDescription="Create a new document." ma:contentTypeScope="" ma:versionID="8b43fc22d6070a01e8c87ad5908f8c73">
  <xsd:schema xmlns:xsd="http://www.w3.org/2001/XMLSchema" xmlns:xs="http://www.w3.org/2001/XMLSchema" xmlns:p="http://schemas.microsoft.com/office/2006/metadata/properties" xmlns:ns2="614eb5ac-d6cd-4f59-a3aa-744c9766c7ff" xmlns:ns3="767fe1fb-a778-4607-880f-66c4ec81c6ad" targetNamespace="http://schemas.microsoft.com/office/2006/metadata/properties" ma:root="true" ma:fieldsID="69f41b0265834f78fd5393da07711253" ns2:_="" ns3:_="">
    <xsd:import namespace="614eb5ac-d6cd-4f59-a3aa-744c9766c7ff"/>
    <xsd:import namespace="767fe1fb-a778-4607-880f-66c4ec81c6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eb5ac-d6cd-4f59-a3aa-744c9766c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12c2ea-3e67-4785-8bf5-4f19be5ece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7fe1fb-a778-4607-880f-66c4ec81c6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620d9-cf6e-4e80-bb36-7d0e92f1d687}" ma:internalName="TaxCatchAll" ma:showField="CatchAllData" ma:web="767fe1fb-a778-4607-880f-66c4ec81c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7fe1fb-a778-4607-880f-66c4ec81c6ad" xsi:nil="true"/>
    <lcf76f155ced4ddcb4097134ff3c332f xmlns="614eb5ac-d6cd-4f59-a3aa-744c9766c7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B708A4-7021-47AD-9729-F4E840047BCB}"/>
</file>

<file path=customXml/itemProps2.xml><?xml version="1.0" encoding="utf-8"?>
<ds:datastoreItem xmlns:ds="http://schemas.openxmlformats.org/officeDocument/2006/customXml" ds:itemID="{8FE7FA43-EDA2-4584-8594-965CC03CD67A}"/>
</file>

<file path=customXml/itemProps3.xml><?xml version="1.0" encoding="utf-8"?>
<ds:datastoreItem xmlns:ds="http://schemas.openxmlformats.org/officeDocument/2006/customXml" ds:itemID="{5BB8BBA4-754B-41AD-98C9-1B7407D43C2B}"/>
</file>

<file path=docProps/app.xml><?xml version="1.0" encoding="utf-8"?>
<Properties xmlns="http://schemas.openxmlformats.org/officeDocument/2006/extended-properties" xmlns:vt="http://schemas.openxmlformats.org/officeDocument/2006/docPropsVTypes">
  <TotalTime>194</TotalTime>
  <Words>1348</Words>
  <Application>Microsoft Office PowerPoint</Application>
  <PresentationFormat>Widescreen</PresentationFormat>
  <Paragraphs>150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Strengthened Aged Care Quality Standards and IPC: What they mean for your facility</vt:lpstr>
      <vt:lpstr>PowerPoint Presentation</vt:lpstr>
      <vt:lpstr>Aged care reform - Background</vt:lpstr>
      <vt:lpstr>Aged care reform – Key reform changes</vt:lpstr>
      <vt:lpstr>New Aged Care Act 2024 – Implications for IPC</vt:lpstr>
      <vt:lpstr>New Aged Care Act 2024 – Concern for IPC</vt:lpstr>
      <vt:lpstr>Strengthened Aged Care Quality Standards</vt:lpstr>
      <vt:lpstr>Strengthened ACQS: Implications for IPC</vt:lpstr>
      <vt:lpstr>Standard 4 (Outcome 4.2)</vt:lpstr>
      <vt:lpstr>Standard 4 (Outcome 4.2)</vt:lpstr>
      <vt:lpstr>Outcome 4.2: IPC</vt:lpstr>
      <vt:lpstr>Outcome 4.2: IPC</vt:lpstr>
      <vt:lpstr>Outcome 4.2: IPC</vt:lpstr>
      <vt:lpstr>Standard 5 (Outcome 5.2)</vt:lpstr>
      <vt:lpstr>Outcome 5.2: Preventing and controlling infections in clinical care</vt:lpstr>
      <vt:lpstr>Outcome 5.2: Preventing and controlling infections in clinical care</vt:lpstr>
      <vt:lpstr>Outcome 5.2: Preventing and controlling infections in clinical care</vt:lpstr>
      <vt:lpstr>Strengthened ACQS: Is your facility ready?</vt:lpstr>
      <vt:lpstr>Strengthened ACQS: Is your facility ready?</vt:lpstr>
      <vt:lpstr>Strengthened ACQS: Is your facility ready?</vt:lpstr>
      <vt:lpstr>Strengthened ACQS: Is your facility ready?</vt:lpstr>
      <vt:lpstr>Strengthened ACQS: Is your facility ready?</vt:lpstr>
      <vt:lpstr>IPC Plan: Helpful resources</vt:lpstr>
      <vt:lpstr>Strengthened ACQS Readiness: Person-centred care</vt:lpstr>
      <vt:lpstr>Strengthened ACQS Readiness: Person-centred care</vt:lpstr>
      <vt:lpstr>Conclusion</vt:lpstr>
      <vt:lpstr>References</vt:lpstr>
      <vt:lpstr>References</vt:lpstr>
      <vt:lpstr>Logan Heather Anglicare Southern Queensland  Linked In Logan Heather MACN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Logan Heather</cp:lastModifiedBy>
  <cp:revision>5</cp:revision>
  <dcterms:created xsi:type="dcterms:W3CDTF">2024-04-11T01:26:16Z</dcterms:created>
  <dcterms:modified xsi:type="dcterms:W3CDTF">2025-06-26T03:25:15Z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0x010100E4EAB278AFA82D4A97ABAF74DF46C099</vt:lpwstr>
  </property>
</Properties>
</file>