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60" r:id="rId2"/>
  </p:sldMasterIdLst>
  <p:sldIdLst>
    <p:sldId id="256" r:id="rId3"/>
    <p:sldId id="257" r:id="rId4"/>
    <p:sldId id="258" r:id="rId5"/>
    <p:sldId id="263" r:id="rId6"/>
    <p:sldId id="280" r:id="rId7"/>
    <p:sldId id="278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9" r:id="rId16"/>
    <p:sldId id="272" r:id="rId17"/>
    <p:sldId id="281" r:id="rId18"/>
    <p:sldId id="268" r:id="rId19"/>
    <p:sldId id="270" r:id="rId20"/>
    <p:sldId id="273" r:id="rId21"/>
    <p:sldId id="274" r:id="rId22"/>
    <p:sldId id="277" r:id="rId23"/>
    <p:sldId id="279" r:id="rId24"/>
    <p:sldId id="282" r:id="rId25"/>
    <p:sldId id="2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2F2E79-5D05-448B-8737-B7A8CDF9D11C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DD5153C4-6D5E-402C-97D8-6FA14185C953}">
      <dgm:prSet/>
      <dgm:spPr/>
      <dgm:t>
        <a:bodyPr/>
        <a:lstStyle/>
        <a:p>
          <a:pPr>
            <a:defRPr cap="all"/>
          </a:pPr>
          <a:r>
            <a:rPr lang="en-US" dirty="0"/>
            <a:t>Sort waste into different </a:t>
          </a:r>
          <a:r>
            <a:rPr lang="en-US" dirty="0" err="1"/>
            <a:t>colour</a:t>
          </a:r>
          <a:r>
            <a:rPr lang="en-US" dirty="0"/>
            <a:t> coding</a:t>
          </a:r>
        </a:p>
      </dgm:t>
    </dgm:pt>
    <dgm:pt modelId="{79C8DFF7-0B91-46D4-930F-1DBA3EC72C5E}" type="parTrans" cxnId="{4B5C42ED-4716-4DAE-B764-E88D42C55874}">
      <dgm:prSet/>
      <dgm:spPr/>
      <dgm:t>
        <a:bodyPr/>
        <a:lstStyle/>
        <a:p>
          <a:endParaRPr lang="en-US"/>
        </a:p>
      </dgm:t>
    </dgm:pt>
    <dgm:pt modelId="{3B7D2357-51A9-4BD2-B590-831D59C2A2C2}" type="sibTrans" cxnId="{4B5C42ED-4716-4DAE-B764-E88D42C55874}">
      <dgm:prSet/>
      <dgm:spPr/>
      <dgm:t>
        <a:bodyPr/>
        <a:lstStyle/>
        <a:p>
          <a:endParaRPr lang="en-US"/>
        </a:p>
      </dgm:t>
    </dgm:pt>
    <dgm:pt modelId="{B91F75A1-DE43-4F4B-A88C-760E549A5A12}">
      <dgm:prSet/>
      <dgm:spPr/>
      <dgm:t>
        <a:bodyPr/>
        <a:lstStyle/>
        <a:p>
          <a:pPr>
            <a:defRPr cap="all"/>
          </a:pPr>
          <a:r>
            <a:rPr lang="en-US"/>
            <a:t>Colour coding identifies type of waste</a:t>
          </a:r>
        </a:p>
      </dgm:t>
    </dgm:pt>
    <dgm:pt modelId="{79577A64-4FA5-46A2-84FF-5835F8C8D908}" type="parTrans" cxnId="{ECE1F730-D52D-4395-B251-1F4B3A982EB5}">
      <dgm:prSet/>
      <dgm:spPr/>
      <dgm:t>
        <a:bodyPr/>
        <a:lstStyle/>
        <a:p>
          <a:endParaRPr lang="en-US"/>
        </a:p>
      </dgm:t>
    </dgm:pt>
    <dgm:pt modelId="{24D85498-5906-43BB-B00C-61A52D305820}" type="sibTrans" cxnId="{ECE1F730-D52D-4395-B251-1F4B3A982EB5}">
      <dgm:prSet/>
      <dgm:spPr/>
      <dgm:t>
        <a:bodyPr/>
        <a:lstStyle/>
        <a:p>
          <a:endParaRPr lang="en-US"/>
        </a:p>
      </dgm:t>
    </dgm:pt>
    <dgm:pt modelId="{60DEFFC0-FC1F-4208-A75A-8E8743F57429}">
      <dgm:prSet/>
      <dgm:spPr/>
      <dgm:t>
        <a:bodyPr/>
        <a:lstStyle/>
        <a:p>
          <a:pPr>
            <a:defRPr cap="all"/>
          </a:pPr>
          <a:r>
            <a:rPr lang="en-US"/>
            <a:t>Identification enables safe handling, transportation and waste treatment</a:t>
          </a:r>
        </a:p>
      </dgm:t>
    </dgm:pt>
    <dgm:pt modelId="{6A6CFC21-37FC-4558-B4BA-5FCBA5CB10F6}" type="parTrans" cxnId="{F6118E1C-CB85-48CC-BE9D-A5BD87336519}">
      <dgm:prSet/>
      <dgm:spPr/>
      <dgm:t>
        <a:bodyPr/>
        <a:lstStyle/>
        <a:p>
          <a:endParaRPr lang="en-US"/>
        </a:p>
      </dgm:t>
    </dgm:pt>
    <dgm:pt modelId="{25586C91-561D-4612-AEB8-B371ACE4CD12}" type="sibTrans" cxnId="{F6118E1C-CB85-48CC-BE9D-A5BD87336519}">
      <dgm:prSet/>
      <dgm:spPr/>
      <dgm:t>
        <a:bodyPr/>
        <a:lstStyle/>
        <a:p>
          <a:endParaRPr lang="en-US"/>
        </a:p>
      </dgm:t>
    </dgm:pt>
    <dgm:pt modelId="{01834299-B140-49F2-A93D-37B24F45507C}" type="pres">
      <dgm:prSet presAssocID="{142F2E79-5D05-448B-8737-B7A8CDF9D11C}" presName="root" presStyleCnt="0">
        <dgm:presLayoutVars>
          <dgm:dir/>
          <dgm:resizeHandles val="exact"/>
        </dgm:presLayoutVars>
      </dgm:prSet>
      <dgm:spPr/>
    </dgm:pt>
    <dgm:pt modelId="{E2E56B58-604D-4BCD-94A6-3A5D361CFE9B}" type="pres">
      <dgm:prSet presAssocID="{DD5153C4-6D5E-402C-97D8-6FA14185C953}" presName="compNode" presStyleCnt="0"/>
      <dgm:spPr/>
    </dgm:pt>
    <dgm:pt modelId="{9CFF8025-0880-4A7B-83C7-B16529E923A0}" type="pres">
      <dgm:prSet presAssocID="{DD5153C4-6D5E-402C-97D8-6FA14185C953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CF36D6DD-9AE7-41B2-922C-1CA5F7A3952A}" type="pres">
      <dgm:prSet presAssocID="{DD5153C4-6D5E-402C-97D8-6FA14185C95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"/>
        </a:ext>
      </dgm:extLst>
    </dgm:pt>
    <dgm:pt modelId="{32A499C8-432B-420F-94C8-2657ACDA630E}" type="pres">
      <dgm:prSet presAssocID="{DD5153C4-6D5E-402C-97D8-6FA14185C953}" presName="spaceRect" presStyleCnt="0"/>
      <dgm:spPr/>
    </dgm:pt>
    <dgm:pt modelId="{40C4629A-BCBF-4ECF-A522-D15CFB4C48B1}" type="pres">
      <dgm:prSet presAssocID="{DD5153C4-6D5E-402C-97D8-6FA14185C953}" presName="textRect" presStyleLbl="revTx" presStyleIdx="0" presStyleCnt="3">
        <dgm:presLayoutVars>
          <dgm:chMax val="1"/>
          <dgm:chPref val="1"/>
        </dgm:presLayoutVars>
      </dgm:prSet>
      <dgm:spPr/>
    </dgm:pt>
    <dgm:pt modelId="{84F10E46-C414-4425-B6BA-0F15568EBB73}" type="pres">
      <dgm:prSet presAssocID="{3B7D2357-51A9-4BD2-B590-831D59C2A2C2}" presName="sibTrans" presStyleCnt="0"/>
      <dgm:spPr/>
    </dgm:pt>
    <dgm:pt modelId="{CA486C4B-644A-44C7-8B34-013DCB2C6F1C}" type="pres">
      <dgm:prSet presAssocID="{B91F75A1-DE43-4F4B-A88C-760E549A5A12}" presName="compNode" presStyleCnt="0"/>
      <dgm:spPr/>
    </dgm:pt>
    <dgm:pt modelId="{4DDFE24C-96D6-4537-884C-5715ED89CF45}" type="pres">
      <dgm:prSet presAssocID="{B91F75A1-DE43-4F4B-A88C-760E549A5A12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28E639D3-1C76-4F3D-882C-2F32A8840E42}" type="pres">
      <dgm:prSet presAssocID="{B91F75A1-DE43-4F4B-A88C-760E549A5A1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87BCF465-3563-45D8-8230-40EDE9A98532}" type="pres">
      <dgm:prSet presAssocID="{B91F75A1-DE43-4F4B-A88C-760E549A5A12}" presName="spaceRect" presStyleCnt="0"/>
      <dgm:spPr/>
    </dgm:pt>
    <dgm:pt modelId="{20CC060E-C539-470B-9019-5A95BC69B9D9}" type="pres">
      <dgm:prSet presAssocID="{B91F75A1-DE43-4F4B-A88C-760E549A5A12}" presName="textRect" presStyleLbl="revTx" presStyleIdx="1" presStyleCnt="3">
        <dgm:presLayoutVars>
          <dgm:chMax val="1"/>
          <dgm:chPref val="1"/>
        </dgm:presLayoutVars>
      </dgm:prSet>
      <dgm:spPr/>
    </dgm:pt>
    <dgm:pt modelId="{BDFEA5EC-426F-4E0F-B24A-41F7D98CC9B8}" type="pres">
      <dgm:prSet presAssocID="{24D85498-5906-43BB-B00C-61A52D305820}" presName="sibTrans" presStyleCnt="0"/>
      <dgm:spPr/>
    </dgm:pt>
    <dgm:pt modelId="{6D288968-B39E-45F7-8C01-3919B5687CF3}" type="pres">
      <dgm:prSet presAssocID="{60DEFFC0-FC1F-4208-A75A-8E8743F57429}" presName="compNode" presStyleCnt="0"/>
      <dgm:spPr/>
    </dgm:pt>
    <dgm:pt modelId="{3A0C19B7-D5D8-4DD1-AB66-2CA70FA595D6}" type="pres">
      <dgm:prSet presAssocID="{60DEFFC0-FC1F-4208-A75A-8E8743F57429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FF097CE9-907B-407A-9762-41E0F4D46A5E}" type="pres">
      <dgm:prSet presAssocID="{60DEFFC0-FC1F-4208-A75A-8E8743F5742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p truck"/>
        </a:ext>
      </dgm:extLst>
    </dgm:pt>
    <dgm:pt modelId="{B3B35668-DA4C-488F-999E-1861BE98694A}" type="pres">
      <dgm:prSet presAssocID="{60DEFFC0-FC1F-4208-A75A-8E8743F57429}" presName="spaceRect" presStyleCnt="0"/>
      <dgm:spPr/>
    </dgm:pt>
    <dgm:pt modelId="{019286CB-B1B1-4FE6-8F9B-3D32999869CE}" type="pres">
      <dgm:prSet presAssocID="{60DEFFC0-FC1F-4208-A75A-8E8743F5742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6118E1C-CB85-48CC-BE9D-A5BD87336519}" srcId="{142F2E79-5D05-448B-8737-B7A8CDF9D11C}" destId="{60DEFFC0-FC1F-4208-A75A-8E8743F57429}" srcOrd="2" destOrd="0" parTransId="{6A6CFC21-37FC-4558-B4BA-5FCBA5CB10F6}" sibTransId="{25586C91-561D-4612-AEB8-B371ACE4CD12}"/>
    <dgm:cxn modelId="{C110A42E-2691-4D76-90BE-0F9BC0939EA6}" type="presOf" srcId="{60DEFFC0-FC1F-4208-A75A-8E8743F57429}" destId="{019286CB-B1B1-4FE6-8F9B-3D32999869CE}" srcOrd="0" destOrd="0" presId="urn:microsoft.com/office/officeart/2018/5/layout/IconLeafLabelList"/>
    <dgm:cxn modelId="{ECE1F730-D52D-4395-B251-1F4B3A982EB5}" srcId="{142F2E79-5D05-448B-8737-B7A8CDF9D11C}" destId="{B91F75A1-DE43-4F4B-A88C-760E549A5A12}" srcOrd="1" destOrd="0" parTransId="{79577A64-4FA5-46A2-84FF-5835F8C8D908}" sibTransId="{24D85498-5906-43BB-B00C-61A52D305820}"/>
    <dgm:cxn modelId="{88448391-C838-48A2-9F0A-60523EFABC76}" type="presOf" srcId="{142F2E79-5D05-448B-8737-B7A8CDF9D11C}" destId="{01834299-B140-49F2-A93D-37B24F45507C}" srcOrd="0" destOrd="0" presId="urn:microsoft.com/office/officeart/2018/5/layout/IconLeafLabelList"/>
    <dgm:cxn modelId="{159EE4B7-514B-4FA8-BFE9-676DE3CAB080}" type="presOf" srcId="{DD5153C4-6D5E-402C-97D8-6FA14185C953}" destId="{40C4629A-BCBF-4ECF-A522-D15CFB4C48B1}" srcOrd="0" destOrd="0" presId="urn:microsoft.com/office/officeart/2018/5/layout/IconLeafLabelList"/>
    <dgm:cxn modelId="{F16354C3-4C7F-4CC2-9FAE-95703BD6B46D}" type="presOf" srcId="{B91F75A1-DE43-4F4B-A88C-760E549A5A12}" destId="{20CC060E-C539-470B-9019-5A95BC69B9D9}" srcOrd="0" destOrd="0" presId="urn:microsoft.com/office/officeart/2018/5/layout/IconLeafLabelList"/>
    <dgm:cxn modelId="{4B5C42ED-4716-4DAE-B764-E88D42C55874}" srcId="{142F2E79-5D05-448B-8737-B7A8CDF9D11C}" destId="{DD5153C4-6D5E-402C-97D8-6FA14185C953}" srcOrd="0" destOrd="0" parTransId="{79C8DFF7-0B91-46D4-930F-1DBA3EC72C5E}" sibTransId="{3B7D2357-51A9-4BD2-B590-831D59C2A2C2}"/>
    <dgm:cxn modelId="{BDE7C487-DF40-4D4A-AD24-3CF3A5C7FE08}" type="presParOf" srcId="{01834299-B140-49F2-A93D-37B24F45507C}" destId="{E2E56B58-604D-4BCD-94A6-3A5D361CFE9B}" srcOrd="0" destOrd="0" presId="urn:microsoft.com/office/officeart/2018/5/layout/IconLeafLabelList"/>
    <dgm:cxn modelId="{37DF62F3-113C-45C7-880D-F71258292597}" type="presParOf" srcId="{E2E56B58-604D-4BCD-94A6-3A5D361CFE9B}" destId="{9CFF8025-0880-4A7B-83C7-B16529E923A0}" srcOrd="0" destOrd="0" presId="urn:microsoft.com/office/officeart/2018/5/layout/IconLeafLabelList"/>
    <dgm:cxn modelId="{25AAFFE9-8D88-4736-A047-38454AEA537F}" type="presParOf" srcId="{E2E56B58-604D-4BCD-94A6-3A5D361CFE9B}" destId="{CF36D6DD-9AE7-41B2-922C-1CA5F7A3952A}" srcOrd="1" destOrd="0" presId="urn:microsoft.com/office/officeart/2018/5/layout/IconLeafLabelList"/>
    <dgm:cxn modelId="{AC865546-5CDF-4049-8C2B-F332B185B64D}" type="presParOf" srcId="{E2E56B58-604D-4BCD-94A6-3A5D361CFE9B}" destId="{32A499C8-432B-420F-94C8-2657ACDA630E}" srcOrd="2" destOrd="0" presId="urn:microsoft.com/office/officeart/2018/5/layout/IconLeafLabelList"/>
    <dgm:cxn modelId="{BDF44F40-AB63-4DE6-B6A0-E0AFCF7B5BFE}" type="presParOf" srcId="{E2E56B58-604D-4BCD-94A6-3A5D361CFE9B}" destId="{40C4629A-BCBF-4ECF-A522-D15CFB4C48B1}" srcOrd="3" destOrd="0" presId="urn:microsoft.com/office/officeart/2018/5/layout/IconLeafLabelList"/>
    <dgm:cxn modelId="{5B7FC4C1-693A-4FC8-BE34-B8BAD0D13B77}" type="presParOf" srcId="{01834299-B140-49F2-A93D-37B24F45507C}" destId="{84F10E46-C414-4425-B6BA-0F15568EBB73}" srcOrd="1" destOrd="0" presId="urn:microsoft.com/office/officeart/2018/5/layout/IconLeafLabelList"/>
    <dgm:cxn modelId="{74CD0366-FA7A-4541-A2EC-3962D29A28A6}" type="presParOf" srcId="{01834299-B140-49F2-A93D-37B24F45507C}" destId="{CA486C4B-644A-44C7-8B34-013DCB2C6F1C}" srcOrd="2" destOrd="0" presId="urn:microsoft.com/office/officeart/2018/5/layout/IconLeafLabelList"/>
    <dgm:cxn modelId="{4DA07D37-731E-490C-B1C7-ED8046FE75E9}" type="presParOf" srcId="{CA486C4B-644A-44C7-8B34-013DCB2C6F1C}" destId="{4DDFE24C-96D6-4537-884C-5715ED89CF45}" srcOrd="0" destOrd="0" presId="urn:microsoft.com/office/officeart/2018/5/layout/IconLeafLabelList"/>
    <dgm:cxn modelId="{CC8684EC-8547-4132-960D-7DBDED4E6DD3}" type="presParOf" srcId="{CA486C4B-644A-44C7-8B34-013DCB2C6F1C}" destId="{28E639D3-1C76-4F3D-882C-2F32A8840E42}" srcOrd="1" destOrd="0" presId="urn:microsoft.com/office/officeart/2018/5/layout/IconLeafLabelList"/>
    <dgm:cxn modelId="{E2E542E5-6360-4092-8141-7987FACB1038}" type="presParOf" srcId="{CA486C4B-644A-44C7-8B34-013DCB2C6F1C}" destId="{87BCF465-3563-45D8-8230-40EDE9A98532}" srcOrd="2" destOrd="0" presId="urn:microsoft.com/office/officeart/2018/5/layout/IconLeafLabelList"/>
    <dgm:cxn modelId="{72D4A04C-6E52-4F6B-81FC-5832AA9CCB60}" type="presParOf" srcId="{CA486C4B-644A-44C7-8B34-013DCB2C6F1C}" destId="{20CC060E-C539-470B-9019-5A95BC69B9D9}" srcOrd="3" destOrd="0" presId="urn:microsoft.com/office/officeart/2018/5/layout/IconLeafLabelList"/>
    <dgm:cxn modelId="{5EFCE7B9-5AA2-4705-9F69-3D8AB59B90EF}" type="presParOf" srcId="{01834299-B140-49F2-A93D-37B24F45507C}" destId="{BDFEA5EC-426F-4E0F-B24A-41F7D98CC9B8}" srcOrd="3" destOrd="0" presId="urn:microsoft.com/office/officeart/2018/5/layout/IconLeafLabelList"/>
    <dgm:cxn modelId="{AC5F5743-E331-44C8-BB77-4C8247C7C1C7}" type="presParOf" srcId="{01834299-B140-49F2-A93D-37B24F45507C}" destId="{6D288968-B39E-45F7-8C01-3919B5687CF3}" srcOrd="4" destOrd="0" presId="urn:microsoft.com/office/officeart/2018/5/layout/IconLeafLabelList"/>
    <dgm:cxn modelId="{ADC897C0-ABFC-4B0A-97E9-E9C0F517C76D}" type="presParOf" srcId="{6D288968-B39E-45F7-8C01-3919B5687CF3}" destId="{3A0C19B7-D5D8-4DD1-AB66-2CA70FA595D6}" srcOrd="0" destOrd="0" presId="urn:microsoft.com/office/officeart/2018/5/layout/IconLeafLabelList"/>
    <dgm:cxn modelId="{C72E1233-F139-4209-AD73-005D2BD4FDA6}" type="presParOf" srcId="{6D288968-B39E-45F7-8C01-3919B5687CF3}" destId="{FF097CE9-907B-407A-9762-41E0F4D46A5E}" srcOrd="1" destOrd="0" presId="urn:microsoft.com/office/officeart/2018/5/layout/IconLeafLabelList"/>
    <dgm:cxn modelId="{96D50DA1-9052-49D0-BF92-EA20B8CB2DDC}" type="presParOf" srcId="{6D288968-B39E-45F7-8C01-3919B5687CF3}" destId="{B3B35668-DA4C-488F-999E-1861BE98694A}" srcOrd="2" destOrd="0" presId="urn:microsoft.com/office/officeart/2018/5/layout/IconLeafLabelList"/>
    <dgm:cxn modelId="{BC391DC8-2967-44DD-9E25-6489E98E21A5}" type="presParOf" srcId="{6D288968-B39E-45F7-8C01-3919B5687CF3}" destId="{019286CB-B1B1-4FE6-8F9B-3D32999869C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7F39E2-7139-4695-9BC5-BFF9EB69F2D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23293B-9C82-401B-B724-6905EABB6136}">
      <dgm:prSet custT="1"/>
      <dgm:spPr/>
      <dgm:t>
        <a:bodyPr/>
        <a:lstStyle/>
        <a:p>
          <a:r>
            <a:rPr lang="en-US" sz="2400" dirty="0"/>
            <a:t>The links between packing, collection, storage and transportation of waste from every area of the facility </a:t>
          </a:r>
        </a:p>
      </dgm:t>
    </dgm:pt>
    <dgm:pt modelId="{4558B262-6FA3-4635-856D-698719D725E4}" type="parTrans" cxnId="{5B316DFD-71BF-4798-802E-E0C43F107EFB}">
      <dgm:prSet/>
      <dgm:spPr/>
      <dgm:t>
        <a:bodyPr/>
        <a:lstStyle/>
        <a:p>
          <a:endParaRPr lang="en-US"/>
        </a:p>
      </dgm:t>
    </dgm:pt>
    <dgm:pt modelId="{D6AABACF-9658-4C48-A823-CD617ECF5B89}" type="sibTrans" cxnId="{5B316DFD-71BF-4798-802E-E0C43F107EFB}">
      <dgm:prSet/>
      <dgm:spPr/>
      <dgm:t>
        <a:bodyPr/>
        <a:lstStyle/>
        <a:p>
          <a:endParaRPr lang="en-US"/>
        </a:p>
      </dgm:t>
    </dgm:pt>
    <dgm:pt modelId="{A5B2EA66-1353-42CC-A4F5-7F9AD5D2FD61}">
      <dgm:prSet custT="1"/>
      <dgm:spPr/>
      <dgm:t>
        <a:bodyPr/>
        <a:lstStyle/>
        <a:p>
          <a:r>
            <a:rPr lang="en-US" sz="2400" dirty="0"/>
            <a:t>Designated individual. </a:t>
          </a:r>
        </a:p>
        <a:p>
          <a:r>
            <a:rPr lang="en-US" sz="2400" dirty="0"/>
            <a:t>PPE must be worn</a:t>
          </a:r>
        </a:p>
        <a:p>
          <a:r>
            <a:rPr lang="en-US" sz="2400" dirty="0"/>
            <a:t>HH</a:t>
          </a:r>
        </a:p>
      </dgm:t>
    </dgm:pt>
    <dgm:pt modelId="{F0749B9C-A447-4950-B926-5D37C2AD84E7}" type="parTrans" cxnId="{4EF9DB62-BE24-4B58-A403-91BD0B4A6D75}">
      <dgm:prSet/>
      <dgm:spPr/>
      <dgm:t>
        <a:bodyPr/>
        <a:lstStyle/>
        <a:p>
          <a:endParaRPr lang="en-US"/>
        </a:p>
      </dgm:t>
    </dgm:pt>
    <dgm:pt modelId="{05865129-9CC3-4C94-9411-7FC6A8AAF150}" type="sibTrans" cxnId="{4EF9DB62-BE24-4B58-A403-91BD0B4A6D75}">
      <dgm:prSet/>
      <dgm:spPr/>
      <dgm:t>
        <a:bodyPr/>
        <a:lstStyle/>
        <a:p>
          <a:endParaRPr lang="en-US"/>
        </a:p>
      </dgm:t>
    </dgm:pt>
    <dgm:pt modelId="{B24AFD17-B299-48DE-B692-AD9676CA732D}" type="pres">
      <dgm:prSet presAssocID="{307F39E2-7139-4695-9BC5-BFF9EB69F2D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35D6B85-39B9-4BC5-BFD7-F38CF36FEB16}" type="pres">
      <dgm:prSet presAssocID="{EE23293B-9C82-401B-B724-6905EABB6136}" presName="hierRoot1" presStyleCnt="0"/>
      <dgm:spPr/>
    </dgm:pt>
    <dgm:pt modelId="{00973607-03FF-4D25-A6A0-BF101FED6054}" type="pres">
      <dgm:prSet presAssocID="{EE23293B-9C82-401B-B724-6905EABB6136}" presName="composite" presStyleCnt="0"/>
      <dgm:spPr/>
    </dgm:pt>
    <dgm:pt modelId="{234E8E34-5061-4E92-BF03-8673081B888D}" type="pres">
      <dgm:prSet presAssocID="{EE23293B-9C82-401B-B724-6905EABB6136}" presName="background" presStyleLbl="node0" presStyleIdx="0" presStyleCnt="2"/>
      <dgm:spPr/>
    </dgm:pt>
    <dgm:pt modelId="{A6BA1362-E56F-42AA-B7A2-DDCC5E32C11C}" type="pres">
      <dgm:prSet presAssocID="{EE23293B-9C82-401B-B724-6905EABB6136}" presName="text" presStyleLbl="fgAcc0" presStyleIdx="0" presStyleCnt="2">
        <dgm:presLayoutVars>
          <dgm:chPref val="3"/>
        </dgm:presLayoutVars>
      </dgm:prSet>
      <dgm:spPr/>
    </dgm:pt>
    <dgm:pt modelId="{5B9E92E0-2DC5-4B2C-AE0E-F3D5ABD45E05}" type="pres">
      <dgm:prSet presAssocID="{EE23293B-9C82-401B-B724-6905EABB6136}" presName="hierChild2" presStyleCnt="0"/>
      <dgm:spPr/>
    </dgm:pt>
    <dgm:pt modelId="{662E9DA0-F5C7-41C0-8550-9A0BB6BB5CC2}" type="pres">
      <dgm:prSet presAssocID="{A5B2EA66-1353-42CC-A4F5-7F9AD5D2FD61}" presName="hierRoot1" presStyleCnt="0"/>
      <dgm:spPr/>
    </dgm:pt>
    <dgm:pt modelId="{CE851C31-B917-4261-AD9C-CA832A486C7C}" type="pres">
      <dgm:prSet presAssocID="{A5B2EA66-1353-42CC-A4F5-7F9AD5D2FD61}" presName="composite" presStyleCnt="0"/>
      <dgm:spPr/>
    </dgm:pt>
    <dgm:pt modelId="{9A1BD200-7B81-47A5-A579-50FF79AD51B3}" type="pres">
      <dgm:prSet presAssocID="{A5B2EA66-1353-42CC-A4F5-7F9AD5D2FD61}" presName="background" presStyleLbl="node0" presStyleIdx="1" presStyleCnt="2"/>
      <dgm:spPr/>
    </dgm:pt>
    <dgm:pt modelId="{F3B70624-BE81-4068-883F-C58EF93EE964}" type="pres">
      <dgm:prSet presAssocID="{A5B2EA66-1353-42CC-A4F5-7F9AD5D2FD61}" presName="text" presStyleLbl="fgAcc0" presStyleIdx="1" presStyleCnt="2" custLinFactNeighborX="29" custLinFactNeighborY="1776">
        <dgm:presLayoutVars>
          <dgm:chPref val="3"/>
        </dgm:presLayoutVars>
      </dgm:prSet>
      <dgm:spPr/>
    </dgm:pt>
    <dgm:pt modelId="{443591AD-3E6B-4EC4-AE8A-C7E645C076FD}" type="pres">
      <dgm:prSet presAssocID="{A5B2EA66-1353-42CC-A4F5-7F9AD5D2FD61}" presName="hierChild2" presStyleCnt="0"/>
      <dgm:spPr/>
    </dgm:pt>
  </dgm:ptLst>
  <dgm:cxnLst>
    <dgm:cxn modelId="{76D36F29-2256-4711-85D9-8DE794A7D008}" type="presOf" srcId="{EE23293B-9C82-401B-B724-6905EABB6136}" destId="{A6BA1362-E56F-42AA-B7A2-DDCC5E32C11C}" srcOrd="0" destOrd="0" presId="urn:microsoft.com/office/officeart/2005/8/layout/hierarchy1"/>
    <dgm:cxn modelId="{4EF9DB62-BE24-4B58-A403-91BD0B4A6D75}" srcId="{307F39E2-7139-4695-9BC5-BFF9EB69F2D1}" destId="{A5B2EA66-1353-42CC-A4F5-7F9AD5D2FD61}" srcOrd="1" destOrd="0" parTransId="{F0749B9C-A447-4950-B926-5D37C2AD84E7}" sibTransId="{05865129-9CC3-4C94-9411-7FC6A8AAF150}"/>
    <dgm:cxn modelId="{162905A7-409B-4761-A571-8C58D1AF36CC}" type="presOf" srcId="{307F39E2-7139-4695-9BC5-BFF9EB69F2D1}" destId="{B24AFD17-B299-48DE-B692-AD9676CA732D}" srcOrd="0" destOrd="0" presId="urn:microsoft.com/office/officeart/2005/8/layout/hierarchy1"/>
    <dgm:cxn modelId="{CC5DC4F4-EA5F-48A5-A300-BBB9201F59DB}" type="presOf" srcId="{A5B2EA66-1353-42CC-A4F5-7F9AD5D2FD61}" destId="{F3B70624-BE81-4068-883F-C58EF93EE964}" srcOrd="0" destOrd="0" presId="urn:microsoft.com/office/officeart/2005/8/layout/hierarchy1"/>
    <dgm:cxn modelId="{5B316DFD-71BF-4798-802E-E0C43F107EFB}" srcId="{307F39E2-7139-4695-9BC5-BFF9EB69F2D1}" destId="{EE23293B-9C82-401B-B724-6905EABB6136}" srcOrd="0" destOrd="0" parTransId="{4558B262-6FA3-4635-856D-698719D725E4}" sibTransId="{D6AABACF-9658-4C48-A823-CD617ECF5B89}"/>
    <dgm:cxn modelId="{B4FD5439-B50B-451A-BD72-75799C88F11D}" type="presParOf" srcId="{B24AFD17-B299-48DE-B692-AD9676CA732D}" destId="{B35D6B85-39B9-4BC5-BFD7-F38CF36FEB16}" srcOrd="0" destOrd="0" presId="urn:microsoft.com/office/officeart/2005/8/layout/hierarchy1"/>
    <dgm:cxn modelId="{C7177E64-C179-4628-9FDC-99B7FF71AC67}" type="presParOf" srcId="{B35D6B85-39B9-4BC5-BFD7-F38CF36FEB16}" destId="{00973607-03FF-4D25-A6A0-BF101FED6054}" srcOrd="0" destOrd="0" presId="urn:microsoft.com/office/officeart/2005/8/layout/hierarchy1"/>
    <dgm:cxn modelId="{1F32DBE8-52F0-49EE-A120-21FF3D041CDD}" type="presParOf" srcId="{00973607-03FF-4D25-A6A0-BF101FED6054}" destId="{234E8E34-5061-4E92-BF03-8673081B888D}" srcOrd="0" destOrd="0" presId="urn:microsoft.com/office/officeart/2005/8/layout/hierarchy1"/>
    <dgm:cxn modelId="{EB610B50-DB5F-498D-9E2F-363DC6419B4A}" type="presParOf" srcId="{00973607-03FF-4D25-A6A0-BF101FED6054}" destId="{A6BA1362-E56F-42AA-B7A2-DDCC5E32C11C}" srcOrd="1" destOrd="0" presId="urn:microsoft.com/office/officeart/2005/8/layout/hierarchy1"/>
    <dgm:cxn modelId="{5B41E476-F48B-43CA-B5C5-3E97C43EE466}" type="presParOf" srcId="{B35D6B85-39B9-4BC5-BFD7-F38CF36FEB16}" destId="{5B9E92E0-2DC5-4B2C-AE0E-F3D5ABD45E05}" srcOrd="1" destOrd="0" presId="urn:microsoft.com/office/officeart/2005/8/layout/hierarchy1"/>
    <dgm:cxn modelId="{73008CF5-033B-4281-9511-FC6B080F8C6E}" type="presParOf" srcId="{B24AFD17-B299-48DE-B692-AD9676CA732D}" destId="{662E9DA0-F5C7-41C0-8550-9A0BB6BB5CC2}" srcOrd="1" destOrd="0" presId="urn:microsoft.com/office/officeart/2005/8/layout/hierarchy1"/>
    <dgm:cxn modelId="{61FAE196-11C6-4E7F-B391-F5880AA7B477}" type="presParOf" srcId="{662E9DA0-F5C7-41C0-8550-9A0BB6BB5CC2}" destId="{CE851C31-B917-4261-AD9C-CA832A486C7C}" srcOrd="0" destOrd="0" presId="urn:microsoft.com/office/officeart/2005/8/layout/hierarchy1"/>
    <dgm:cxn modelId="{413C6C26-B4B0-4B81-8795-D39129E31C7E}" type="presParOf" srcId="{CE851C31-B917-4261-AD9C-CA832A486C7C}" destId="{9A1BD200-7B81-47A5-A579-50FF79AD51B3}" srcOrd="0" destOrd="0" presId="urn:microsoft.com/office/officeart/2005/8/layout/hierarchy1"/>
    <dgm:cxn modelId="{2245012F-4776-4359-8D22-BAA5889FA09F}" type="presParOf" srcId="{CE851C31-B917-4261-AD9C-CA832A486C7C}" destId="{F3B70624-BE81-4068-883F-C58EF93EE964}" srcOrd="1" destOrd="0" presId="urn:microsoft.com/office/officeart/2005/8/layout/hierarchy1"/>
    <dgm:cxn modelId="{55E70825-C659-451B-A660-43D3530CDAC9}" type="presParOf" srcId="{662E9DA0-F5C7-41C0-8550-9A0BB6BB5CC2}" destId="{443591AD-3E6B-4EC4-AE8A-C7E645C076F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E351AD-BD7C-431B-950E-232734906EF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0F1E90-BBC8-4FAE-8B3D-3FF43FD153A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Waste is to be stored in a waste room or designated area</a:t>
          </a:r>
        </a:p>
      </dgm:t>
    </dgm:pt>
    <dgm:pt modelId="{1BE6F286-96F7-49F9-AF14-E78334FCB32E}" type="parTrans" cxnId="{E796B8E5-E071-4B68-9D00-1B60F1A851E0}">
      <dgm:prSet/>
      <dgm:spPr/>
      <dgm:t>
        <a:bodyPr/>
        <a:lstStyle/>
        <a:p>
          <a:endParaRPr lang="en-US"/>
        </a:p>
      </dgm:t>
    </dgm:pt>
    <dgm:pt modelId="{0A7022A1-B521-4A54-8690-191C48E54A64}" type="sibTrans" cxnId="{E796B8E5-E071-4B68-9D00-1B60F1A851E0}">
      <dgm:prSet/>
      <dgm:spPr/>
      <dgm:t>
        <a:bodyPr/>
        <a:lstStyle/>
        <a:p>
          <a:endParaRPr lang="en-US"/>
        </a:p>
      </dgm:t>
    </dgm:pt>
    <dgm:pt modelId="{E1FD8890-0329-46CA-8027-8BCB48B4F0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area should be:</a:t>
          </a:r>
        </a:p>
      </dgm:t>
    </dgm:pt>
    <dgm:pt modelId="{073E1A99-1F21-4052-A12E-4DBC126751C3}" type="parTrans" cxnId="{1F1AFDD0-4B87-4E21-B74E-4CAB7F99C55F}">
      <dgm:prSet/>
      <dgm:spPr/>
      <dgm:t>
        <a:bodyPr/>
        <a:lstStyle/>
        <a:p>
          <a:endParaRPr lang="en-US"/>
        </a:p>
      </dgm:t>
    </dgm:pt>
    <dgm:pt modelId="{B4B47E92-C133-41C0-B66B-AB5E978204E4}" type="sibTrans" cxnId="{1F1AFDD0-4B87-4E21-B74E-4CAB7F99C55F}">
      <dgm:prSet/>
      <dgm:spPr/>
      <dgm:t>
        <a:bodyPr/>
        <a:lstStyle/>
        <a:p>
          <a:endParaRPr lang="en-US"/>
        </a:p>
      </dgm:t>
    </dgm:pt>
    <dgm:pt modelId="{87B114AA-710A-45AC-A218-796FDBF79A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Signposted with storage contents (general, biohazard cytotoxic symbol)</a:t>
          </a:r>
        </a:p>
      </dgm:t>
    </dgm:pt>
    <dgm:pt modelId="{B0513D34-84A0-4D6D-BA12-EBD6C45FB586}" type="parTrans" cxnId="{37E14E80-0FE3-4F23-967D-1FE593E5C675}">
      <dgm:prSet/>
      <dgm:spPr/>
      <dgm:t>
        <a:bodyPr/>
        <a:lstStyle/>
        <a:p>
          <a:endParaRPr lang="en-US"/>
        </a:p>
      </dgm:t>
    </dgm:pt>
    <dgm:pt modelId="{CB4BB7A3-4574-4554-844E-2D9FF43BC9EC}" type="sibTrans" cxnId="{37E14E80-0FE3-4F23-967D-1FE593E5C675}">
      <dgm:prSet/>
      <dgm:spPr/>
      <dgm:t>
        <a:bodyPr/>
        <a:lstStyle/>
        <a:p>
          <a:endParaRPr lang="en-US"/>
        </a:p>
      </dgm:t>
    </dgm:pt>
    <dgm:pt modelId="{6EBA73AF-2297-43E8-86DD-F8CF67B1B18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Secure and not visible or accessible to the public</a:t>
          </a:r>
        </a:p>
      </dgm:t>
    </dgm:pt>
    <dgm:pt modelId="{03AC35F9-F9BC-47C5-B058-1AF4E4DF260F}" type="parTrans" cxnId="{F638025D-D3D4-4497-BDFC-40078C9D5A7F}">
      <dgm:prSet/>
      <dgm:spPr/>
      <dgm:t>
        <a:bodyPr/>
        <a:lstStyle/>
        <a:p>
          <a:endParaRPr lang="en-US"/>
        </a:p>
      </dgm:t>
    </dgm:pt>
    <dgm:pt modelId="{DE7B7ED8-BDD1-4318-8E98-32213BDB205E}" type="sibTrans" cxnId="{F638025D-D3D4-4497-BDFC-40078C9D5A7F}">
      <dgm:prSet/>
      <dgm:spPr/>
      <dgm:t>
        <a:bodyPr/>
        <a:lstStyle/>
        <a:p>
          <a:endParaRPr lang="en-US"/>
        </a:p>
      </dgm:t>
    </dgm:pt>
    <dgm:pt modelId="{16C2ED4A-A2D0-4E12-BE1D-C0CCD6A9413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Restricted to authorized persons only</a:t>
          </a:r>
        </a:p>
      </dgm:t>
    </dgm:pt>
    <dgm:pt modelId="{A304E5D6-1EB8-44B0-B8ED-5F36F76EAC42}" type="parTrans" cxnId="{7AE39DBC-7843-44D8-94C3-E9B6D0479DD3}">
      <dgm:prSet/>
      <dgm:spPr/>
      <dgm:t>
        <a:bodyPr/>
        <a:lstStyle/>
        <a:p>
          <a:endParaRPr lang="en-US"/>
        </a:p>
      </dgm:t>
    </dgm:pt>
    <dgm:pt modelId="{A444A647-22FE-4019-9491-4FC7A748C197}" type="sibTrans" cxnId="{7AE39DBC-7843-44D8-94C3-E9B6D0479DD3}">
      <dgm:prSet/>
      <dgm:spPr/>
      <dgm:t>
        <a:bodyPr/>
        <a:lstStyle/>
        <a:p>
          <a:endParaRPr lang="en-US"/>
        </a:p>
      </dgm:t>
    </dgm:pt>
    <dgm:pt modelId="{D0E14FA4-1106-449D-A758-94D26483F52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Weatherproof (i.e. roof above storage and side walls)</a:t>
          </a:r>
        </a:p>
      </dgm:t>
    </dgm:pt>
    <dgm:pt modelId="{24805ADA-A5C6-492D-8FCB-13DA623FB3CB}" type="parTrans" cxnId="{0F6EC795-2893-47C6-96CB-4DC6565611A8}">
      <dgm:prSet/>
      <dgm:spPr/>
      <dgm:t>
        <a:bodyPr/>
        <a:lstStyle/>
        <a:p>
          <a:endParaRPr lang="en-US"/>
        </a:p>
      </dgm:t>
    </dgm:pt>
    <dgm:pt modelId="{ECF9C776-9581-4FED-BD02-A8D16BFFD51A}" type="sibTrans" cxnId="{0F6EC795-2893-47C6-96CB-4DC6565611A8}">
      <dgm:prSet/>
      <dgm:spPr/>
      <dgm:t>
        <a:bodyPr/>
        <a:lstStyle/>
        <a:p>
          <a:endParaRPr lang="en-US"/>
        </a:p>
      </dgm:t>
    </dgm:pt>
    <dgm:pt modelId="{372CC1F2-B6F4-477A-9143-2DE63E9505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Spill kits must be available and contain all items necessary to clean up spills</a:t>
          </a:r>
        </a:p>
      </dgm:t>
    </dgm:pt>
    <dgm:pt modelId="{1D30A57A-3A71-4424-9384-A5BD5F9F63B0}" type="parTrans" cxnId="{060B3C78-60E0-4235-8F19-46B56DA04FA8}">
      <dgm:prSet/>
      <dgm:spPr/>
      <dgm:t>
        <a:bodyPr/>
        <a:lstStyle/>
        <a:p>
          <a:endParaRPr lang="en-US"/>
        </a:p>
      </dgm:t>
    </dgm:pt>
    <dgm:pt modelId="{DD11B35F-5DB3-46D9-A969-29B73B32C8AD}" type="sibTrans" cxnId="{060B3C78-60E0-4235-8F19-46B56DA04FA8}">
      <dgm:prSet/>
      <dgm:spPr/>
      <dgm:t>
        <a:bodyPr/>
        <a:lstStyle/>
        <a:p>
          <a:endParaRPr lang="en-US"/>
        </a:p>
      </dgm:t>
    </dgm:pt>
    <dgm:pt modelId="{EB0803B4-0490-40AC-934D-A39B5291209C}" type="pres">
      <dgm:prSet presAssocID="{7FE351AD-BD7C-431B-950E-232734906EF7}" presName="root" presStyleCnt="0">
        <dgm:presLayoutVars>
          <dgm:dir/>
          <dgm:resizeHandles val="exact"/>
        </dgm:presLayoutVars>
      </dgm:prSet>
      <dgm:spPr/>
    </dgm:pt>
    <dgm:pt modelId="{3D29AB33-DD2D-44DF-B1C0-3E04EC0077CE}" type="pres">
      <dgm:prSet presAssocID="{490F1E90-BBC8-4FAE-8B3D-3FF43FD153A5}" presName="compNode" presStyleCnt="0"/>
      <dgm:spPr/>
    </dgm:pt>
    <dgm:pt modelId="{38ED5B7F-87D0-43C2-A7AE-222E25BD7EEB}" type="pres">
      <dgm:prSet presAssocID="{490F1E90-BBC8-4FAE-8B3D-3FF43FD153A5}" presName="bgRect" presStyleLbl="bgShp" presStyleIdx="0" presStyleCnt="3"/>
      <dgm:spPr/>
    </dgm:pt>
    <dgm:pt modelId="{71FD367C-9AE1-4BFA-B9B0-3F9C29AA571E}" type="pres">
      <dgm:prSet presAssocID="{490F1E90-BBC8-4FAE-8B3D-3FF43FD153A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ycle"/>
        </a:ext>
      </dgm:extLst>
    </dgm:pt>
    <dgm:pt modelId="{295938CF-48B4-4ACB-889D-BBD7170178EA}" type="pres">
      <dgm:prSet presAssocID="{490F1E90-BBC8-4FAE-8B3D-3FF43FD153A5}" presName="spaceRect" presStyleCnt="0"/>
      <dgm:spPr/>
    </dgm:pt>
    <dgm:pt modelId="{FAB68D6A-BFB8-4EE3-9756-F59F8C979C76}" type="pres">
      <dgm:prSet presAssocID="{490F1E90-BBC8-4FAE-8B3D-3FF43FD153A5}" presName="parTx" presStyleLbl="revTx" presStyleIdx="0" presStyleCnt="4">
        <dgm:presLayoutVars>
          <dgm:chMax val="0"/>
          <dgm:chPref val="0"/>
        </dgm:presLayoutVars>
      </dgm:prSet>
      <dgm:spPr/>
    </dgm:pt>
    <dgm:pt modelId="{B303391E-054F-4190-ADC1-99BFB77B3C26}" type="pres">
      <dgm:prSet presAssocID="{0A7022A1-B521-4A54-8690-191C48E54A64}" presName="sibTrans" presStyleCnt="0"/>
      <dgm:spPr/>
    </dgm:pt>
    <dgm:pt modelId="{CA0EEF32-EC20-409A-9FE7-FC52AA12EA88}" type="pres">
      <dgm:prSet presAssocID="{E1FD8890-0329-46CA-8027-8BCB48B4F0DB}" presName="compNode" presStyleCnt="0"/>
      <dgm:spPr/>
    </dgm:pt>
    <dgm:pt modelId="{E54ED944-9838-4CB2-906B-762EAA8697A5}" type="pres">
      <dgm:prSet presAssocID="{E1FD8890-0329-46CA-8027-8BCB48B4F0DB}" presName="bgRect" presStyleLbl="bgShp" presStyleIdx="1" presStyleCnt="3"/>
      <dgm:spPr/>
    </dgm:pt>
    <dgm:pt modelId="{59B4AA6F-5D25-44AC-86D4-EF0E0BB7E2DA}" type="pres">
      <dgm:prSet presAssocID="{E1FD8890-0329-46CA-8027-8BCB48B4F0D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ycle Sign"/>
        </a:ext>
      </dgm:extLst>
    </dgm:pt>
    <dgm:pt modelId="{E962275B-5371-42C3-9D73-1812FFB9EA73}" type="pres">
      <dgm:prSet presAssocID="{E1FD8890-0329-46CA-8027-8BCB48B4F0DB}" presName="spaceRect" presStyleCnt="0"/>
      <dgm:spPr/>
    </dgm:pt>
    <dgm:pt modelId="{13E883B3-B661-4B04-A94F-791C874D34B6}" type="pres">
      <dgm:prSet presAssocID="{E1FD8890-0329-46CA-8027-8BCB48B4F0DB}" presName="parTx" presStyleLbl="revTx" presStyleIdx="1" presStyleCnt="4">
        <dgm:presLayoutVars>
          <dgm:chMax val="0"/>
          <dgm:chPref val="0"/>
        </dgm:presLayoutVars>
      </dgm:prSet>
      <dgm:spPr/>
    </dgm:pt>
    <dgm:pt modelId="{48657A0B-26FE-42E9-AEBD-35C992BDF786}" type="pres">
      <dgm:prSet presAssocID="{E1FD8890-0329-46CA-8027-8BCB48B4F0DB}" presName="desTx" presStyleLbl="revTx" presStyleIdx="2" presStyleCnt="4">
        <dgm:presLayoutVars/>
      </dgm:prSet>
      <dgm:spPr/>
    </dgm:pt>
    <dgm:pt modelId="{469ECB70-2738-4253-892A-CBB79A0DBBBF}" type="pres">
      <dgm:prSet presAssocID="{B4B47E92-C133-41C0-B66B-AB5E978204E4}" presName="sibTrans" presStyleCnt="0"/>
      <dgm:spPr/>
    </dgm:pt>
    <dgm:pt modelId="{38D05A5D-B8E2-4916-9A15-81CF2FF3EBFA}" type="pres">
      <dgm:prSet presAssocID="{372CC1F2-B6F4-477A-9143-2DE63E950524}" presName="compNode" presStyleCnt="0"/>
      <dgm:spPr/>
    </dgm:pt>
    <dgm:pt modelId="{FE59F86A-3779-4C6C-840E-34E9F90BD8F7}" type="pres">
      <dgm:prSet presAssocID="{372CC1F2-B6F4-477A-9143-2DE63E950524}" presName="bgRect" presStyleLbl="bgShp" presStyleIdx="2" presStyleCnt="3"/>
      <dgm:spPr/>
    </dgm:pt>
    <dgm:pt modelId="{9576EEDA-F951-48C1-B89F-6F28D4592A17}" type="pres">
      <dgm:prSet presAssocID="{372CC1F2-B6F4-477A-9143-2DE63E95052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p and bucket"/>
        </a:ext>
      </dgm:extLst>
    </dgm:pt>
    <dgm:pt modelId="{171E5ED5-D806-4F32-A0B4-438CCF1552AE}" type="pres">
      <dgm:prSet presAssocID="{372CC1F2-B6F4-477A-9143-2DE63E950524}" presName="spaceRect" presStyleCnt="0"/>
      <dgm:spPr/>
    </dgm:pt>
    <dgm:pt modelId="{D2C9B117-3B06-406C-8B6C-1E138F43B2E9}" type="pres">
      <dgm:prSet presAssocID="{372CC1F2-B6F4-477A-9143-2DE63E95052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F378606-E0A8-4E4C-9498-F7BDC8255ABB}" type="presOf" srcId="{16C2ED4A-A2D0-4E12-BE1D-C0CCD6A9413C}" destId="{48657A0B-26FE-42E9-AEBD-35C992BDF786}" srcOrd="0" destOrd="2" presId="urn:microsoft.com/office/officeart/2018/2/layout/IconVerticalSolidList"/>
    <dgm:cxn modelId="{57C2FB18-43AF-4E98-BB1E-B3B86E90FEBD}" type="presOf" srcId="{D0E14FA4-1106-449D-A758-94D26483F529}" destId="{48657A0B-26FE-42E9-AEBD-35C992BDF786}" srcOrd="0" destOrd="3" presId="urn:microsoft.com/office/officeart/2018/2/layout/IconVerticalSolidList"/>
    <dgm:cxn modelId="{A8112925-89E0-488D-AFA2-10878A4438CC}" type="presOf" srcId="{6EBA73AF-2297-43E8-86DD-F8CF67B1B18A}" destId="{48657A0B-26FE-42E9-AEBD-35C992BDF786}" srcOrd="0" destOrd="1" presId="urn:microsoft.com/office/officeart/2018/2/layout/IconVerticalSolidList"/>
    <dgm:cxn modelId="{8FE0AE39-DA6E-4A54-B5E7-566F13D6CF1B}" type="presOf" srcId="{87B114AA-710A-45AC-A218-796FDBF79A0E}" destId="{48657A0B-26FE-42E9-AEBD-35C992BDF786}" srcOrd="0" destOrd="0" presId="urn:microsoft.com/office/officeart/2018/2/layout/IconVerticalSolidList"/>
    <dgm:cxn modelId="{F638025D-D3D4-4497-BDFC-40078C9D5A7F}" srcId="{E1FD8890-0329-46CA-8027-8BCB48B4F0DB}" destId="{6EBA73AF-2297-43E8-86DD-F8CF67B1B18A}" srcOrd="1" destOrd="0" parTransId="{03AC35F9-F9BC-47C5-B058-1AF4E4DF260F}" sibTransId="{DE7B7ED8-BDD1-4318-8E98-32213BDB205E}"/>
    <dgm:cxn modelId="{060B3C78-60E0-4235-8F19-46B56DA04FA8}" srcId="{7FE351AD-BD7C-431B-950E-232734906EF7}" destId="{372CC1F2-B6F4-477A-9143-2DE63E950524}" srcOrd="2" destOrd="0" parTransId="{1D30A57A-3A71-4424-9384-A5BD5F9F63B0}" sibTransId="{DD11B35F-5DB3-46D9-A969-29B73B32C8AD}"/>
    <dgm:cxn modelId="{37E14E80-0FE3-4F23-967D-1FE593E5C675}" srcId="{E1FD8890-0329-46CA-8027-8BCB48B4F0DB}" destId="{87B114AA-710A-45AC-A218-796FDBF79A0E}" srcOrd="0" destOrd="0" parTransId="{B0513D34-84A0-4D6D-BA12-EBD6C45FB586}" sibTransId="{CB4BB7A3-4574-4554-844E-2D9FF43BC9EC}"/>
    <dgm:cxn modelId="{0F6EC795-2893-47C6-96CB-4DC6565611A8}" srcId="{E1FD8890-0329-46CA-8027-8BCB48B4F0DB}" destId="{D0E14FA4-1106-449D-A758-94D26483F529}" srcOrd="3" destOrd="0" parTransId="{24805ADA-A5C6-492D-8FCB-13DA623FB3CB}" sibTransId="{ECF9C776-9581-4FED-BD02-A8D16BFFD51A}"/>
    <dgm:cxn modelId="{3E5812AE-7F1F-48F9-AB32-31EC4481D4FE}" type="presOf" srcId="{490F1E90-BBC8-4FAE-8B3D-3FF43FD153A5}" destId="{FAB68D6A-BFB8-4EE3-9756-F59F8C979C76}" srcOrd="0" destOrd="0" presId="urn:microsoft.com/office/officeart/2018/2/layout/IconVerticalSolidList"/>
    <dgm:cxn modelId="{7AE39DBC-7843-44D8-94C3-E9B6D0479DD3}" srcId="{E1FD8890-0329-46CA-8027-8BCB48B4F0DB}" destId="{16C2ED4A-A2D0-4E12-BE1D-C0CCD6A9413C}" srcOrd="2" destOrd="0" parTransId="{A304E5D6-1EB8-44B0-B8ED-5F36F76EAC42}" sibTransId="{A444A647-22FE-4019-9491-4FC7A748C197}"/>
    <dgm:cxn modelId="{1F1AFDD0-4B87-4E21-B74E-4CAB7F99C55F}" srcId="{7FE351AD-BD7C-431B-950E-232734906EF7}" destId="{E1FD8890-0329-46CA-8027-8BCB48B4F0DB}" srcOrd="1" destOrd="0" parTransId="{073E1A99-1F21-4052-A12E-4DBC126751C3}" sibTransId="{B4B47E92-C133-41C0-B66B-AB5E978204E4}"/>
    <dgm:cxn modelId="{B9A1C1DE-0C62-4975-A6EF-6EFFB72A3993}" type="presOf" srcId="{7FE351AD-BD7C-431B-950E-232734906EF7}" destId="{EB0803B4-0490-40AC-934D-A39B5291209C}" srcOrd="0" destOrd="0" presId="urn:microsoft.com/office/officeart/2018/2/layout/IconVerticalSolidList"/>
    <dgm:cxn modelId="{E796B8E5-E071-4B68-9D00-1B60F1A851E0}" srcId="{7FE351AD-BD7C-431B-950E-232734906EF7}" destId="{490F1E90-BBC8-4FAE-8B3D-3FF43FD153A5}" srcOrd="0" destOrd="0" parTransId="{1BE6F286-96F7-49F9-AF14-E78334FCB32E}" sibTransId="{0A7022A1-B521-4A54-8690-191C48E54A64}"/>
    <dgm:cxn modelId="{D6C057F2-4BFA-4AA1-A212-78F5D6DF31D5}" type="presOf" srcId="{E1FD8890-0329-46CA-8027-8BCB48B4F0DB}" destId="{13E883B3-B661-4B04-A94F-791C874D34B6}" srcOrd="0" destOrd="0" presId="urn:microsoft.com/office/officeart/2018/2/layout/IconVerticalSolidList"/>
    <dgm:cxn modelId="{FADCF4FB-4DC5-4375-9E81-667476354511}" type="presOf" srcId="{372CC1F2-B6F4-477A-9143-2DE63E950524}" destId="{D2C9B117-3B06-406C-8B6C-1E138F43B2E9}" srcOrd="0" destOrd="0" presId="urn:microsoft.com/office/officeart/2018/2/layout/IconVerticalSolidList"/>
    <dgm:cxn modelId="{A295C496-8B50-440E-927E-0DA38A2C1906}" type="presParOf" srcId="{EB0803B4-0490-40AC-934D-A39B5291209C}" destId="{3D29AB33-DD2D-44DF-B1C0-3E04EC0077CE}" srcOrd="0" destOrd="0" presId="urn:microsoft.com/office/officeart/2018/2/layout/IconVerticalSolidList"/>
    <dgm:cxn modelId="{098BF74C-05E6-4BCF-A44D-7302683A465B}" type="presParOf" srcId="{3D29AB33-DD2D-44DF-B1C0-3E04EC0077CE}" destId="{38ED5B7F-87D0-43C2-A7AE-222E25BD7EEB}" srcOrd="0" destOrd="0" presId="urn:microsoft.com/office/officeart/2018/2/layout/IconVerticalSolidList"/>
    <dgm:cxn modelId="{5B10FFFD-FF8E-437B-AB9A-F17FD81A8EA5}" type="presParOf" srcId="{3D29AB33-DD2D-44DF-B1C0-3E04EC0077CE}" destId="{71FD367C-9AE1-4BFA-B9B0-3F9C29AA571E}" srcOrd="1" destOrd="0" presId="urn:microsoft.com/office/officeart/2018/2/layout/IconVerticalSolidList"/>
    <dgm:cxn modelId="{712510CF-878B-4039-9406-B15DDB2B18CD}" type="presParOf" srcId="{3D29AB33-DD2D-44DF-B1C0-3E04EC0077CE}" destId="{295938CF-48B4-4ACB-889D-BBD7170178EA}" srcOrd="2" destOrd="0" presId="urn:microsoft.com/office/officeart/2018/2/layout/IconVerticalSolidList"/>
    <dgm:cxn modelId="{655ABE42-5685-4162-B28F-E469D5F095BC}" type="presParOf" srcId="{3D29AB33-DD2D-44DF-B1C0-3E04EC0077CE}" destId="{FAB68D6A-BFB8-4EE3-9756-F59F8C979C76}" srcOrd="3" destOrd="0" presId="urn:microsoft.com/office/officeart/2018/2/layout/IconVerticalSolidList"/>
    <dgm:cxn modelId="{7C817B66-5DC2-446A-954F-D3AA28E1AB98}" type="presParOf" srcId="{EB0803B4-0490-40AC-934D-A39B5291209C}" destId="{B303391E-054F-4190-ADC1-99BFB77B3C26}" srcOrd="1" destOrd="0" presId="urn:microsoft.com/office/officeart/2018/2/layout/IconVerticalSolidList"/>
    <dgm:cxn modelId="{7D8BB0D4-929A-4048-B5B4-8C532A9217A7}" type="presParOf" srcId="{EB0803B4-0490-40AC-934D-A39B5291209C}" destId="{CA0EEF32-EC20-409A-9FE7-FC52AA12EA88}" srcOrd="2" destOrd="0" presId="urn:microsoft.com/office/officeart/2018/2/layout/IconVerticalSolidList"/>
    <dgm:cxn modelId="{1068E348-651A-47CB-AFD1-43944F6A38C9}" type="presParOf" srcId="{CA0EEF32-EC20-409A-9FE7-FC52AA12EA88}" destId="{E54ED944-9838-4CB2-906B-762EAA8697A5}" srcOrd="0" destOrd="0" presId="urn:microsoft.com/office/officeart/2018/2/layout/IconVerticalSolidList"/>
    <dgm:cxn modelId="{D65D29BB-CD26-4467-95A3-EE45D4527648}" type="presParOf" srcId="{CA0EEF32-EC20-409A-9FE7-FC52AA12EA88}" destId="{59B4AA6F-5D25-44AC-86D4-EF0E0BB7E2DA}" srcOrd="1" destOrd="0" presId="urn:microsoft.com/office/officeart/2018/2/layout/IconVerticalSolidList"/>
    <dgm:cxn modelId="{DA7342E7-E82B-45A3-BC7E-657A8D0A0ADB}" type="presParOf" srcId="{CA0EEF32-EC20-409A-9FE7-FC52AA12EA88}" destId="{E962275B-5371-42C3-9D73-1812FFB9EA73}" srcOrd="2" destOrd="0" presId="urn:microsoft.com/office/officeart/2018/2/layout/IconVerticalSolidList"/>
    <dgm:cxn modelId="{CA0795AD-29B9-40E2-8F83-83DB62819185}" type="presParOf" srcId="{CA0EEF32-EC20-409A-9FE7-FC52AA12EA88}" destId="{13E883B3-B661-4B04-A94F-791C874D34B6}" srcOrd="3" destOrd="0" presId="urn:microsoft.com/office/officeart/2018/2/layout/IconVerticalSolidList"/>
    <dgm:cxn modelId="{6CD21EA9-DC57-4400-BAFC-592B2B944871}" type="presParOf" srcId="{CA0EEF32-EC20-409A-9FE7-FC52AA12EA88}" destId="{48657A0B-26FE-42E9-AEBD-35C992BDF786}" srcOrd="4" destOrd="0" presId="urn:microsoft.com/office/officeart/2018/2/layout/IconVerticalSolidList"/>
    <dgm:cxn modelId="{198A7DB1-B91B-4FFF-A8D0-312CE977F061}" type="presParOf" srcId="{EB0803B4-0490-40AC-934D-A39B5291209C}" destId="{469ECB70-2738-4253-892A-CBB79A0DBBBF}" srcOrd="3" destOrd="0" presId="urn:microsoft.com/office/officeart/2018/2/layout/IconVerticalSolidList"/>
    <dgm:cxn modelId="{E7ECF6CC-EFEA-487F-B886-03202778522D}" type="presParOf" srcId="{EB0803B4-0490-40AC-934D-A39B5291209C}" destId="{38D05A5D-B8E2-4916-9A15-81CF2FF3EBFA}" srcOrd="4" destOrd="0" presId="urn:microsoft.com/office/officeart/2018/2/layout/IconVerticalSolidList"/>
    <dgm:cxn modelId="{E9B07175-993D-4075-876A-C66B749AEEC6}" type="presParOf" srcId="{38D05A5D-B8E2-4916-9A15-81CF2FF3EBFA}" destId="{FE59F86A-3779-4C6C-840E-34E9F90BD8F7}" srcOrd="0" destOrd="0" presId="urn:microsoft.com/office/officeart/2018/2/layout/IconVerticalSolidList"/>
    <dgm:cxn modelId="{26C8A200-946A-47D4-93FD-53D53DD22BCC}" type="presParOf" srcId="{38D05A5D-B8E2-4916-9A15-81CF2FF3EBFA}" destId="{9576EEDA-F951-48C1-B89F-6F28D4592A17}" srcOrd="1" destOrd="0" presId="urn:microsoft.com/office/officeart/2018/2/layout/IconVerticalSolidList"/>
    <dgm:cxn modelId="{2F912A31-00D0-4C0A-9FC8-734207500590}" type="presParOf" srcId="{38D05A5D-B8E2-4916-9A15-81CF2FF3EBFA}" destId="{171E5ED5-D806-4F32-A0B4-438CCF1552AE}" srcOrd="2" destOrd="0" presId="urn:microsoft.com/office/officeart/2018/2/layout/IconVerticalSolidList"/>
    <dgm:cxn modelId="{F5A9F07F-511C-4BD8-B34E-3806EAC817A6}" type="presParOf" srcId="{38D05A5D-B8E2-4916-9A15-81CF2FF3EBFA}" destId="{D2C9B117-3B06-406C-8B6C-1E138F43B2E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B0A242-2EFD-4290-90B2-FD944C6BEB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96A21A6-D8B0-4595-8B76-24DCAB1A7EFD}">
      <dgm:prSet/>
      <dgm:spPr/>
      <dgm:t>
        <a:bodyPr/>
        <a:lstStyle/>
        <a:p>
          <a:r>
            <a:rPr lang="en-US"/>
            <a:t>Process testing</a:t>
          </a:r>
        </a:p>
      </dgm:t>
    </dgm:pt>
    <dgm:pt modelId="{4FE532B5-5F85-464F-AC4B-D09480AA3207}" type="parTrans" cxnId="{BFAAE34F-A5CE-4916-B712-AF760547D8DB}">
      <dgm:prSet/>
      <dgm:spPr/>
      <dgm:t>
        <a:bodyPr/>
        <a:lstStyle/>
        <a:p>
          <a:endParaRPr lang="en-US"/>
        </a:p>
      </dgm:t>
    </dgm:pt>
    <dgm:pt modelId="{A177E49A-9AF3-4E5B-A7A4-A3D932FAB72C}" type="sibTrans" cxnId="{BFAAE34F-A5CE-4916-B712-AF760547D8DB}">
      <dgm:prSet/>
      <dgm:spPr/>
      <dgm:t>
        <a:bodyPr/>
        <a:lstStyle/>
        <a:p>
          <a:endParaRPr lang="en-US"/>
        </a:p>
      </dgm:t>
    </dgm:pt>
    <dgm:pt modelId="{9618FF6F-CF68-44E0-A2B8-66421F775334}">
      <dgm:prSet/>
      <dgm:spPr/>
      <dgm:t>
        <a:bodyPr/>
        <a:lstStyle/>
        <a:p>
          <a:r>
            <a:rPr lang="en-US"/>
            <a:t>Outcome testing</a:t>
          </a:r>
        </a:p>
      </dgm:t>
    </dgm:pt>
    <dgm:pt modelId="{977D6C75-FC9A-4BB1-A7B5-12A0453A448A}" type="parTrans" cxnId="{E91314A7-E8B0-4FC0-8EC5-B0FFEA33337B}">
      <dgm:prSet/>
      <dgm:spPr/>
      <dgm:t>
        <a:bodyPr/>
        <a:lstStyle/>
        <a:p>
          <a:endParaRPr lang="en-US"/>
        </a:p>
      </dgm:t>
    </dgm:pt>
    <dgm:pt modelId="{FCA8778B-CA4D-4D4E-B070-BB7447241089}" type="sibTrans" cxnId="{E91314A7-E8B0-4FC0-8EC5-B0FFEA33337B}">
      <dgm:prSet/>
      <dgm:spPr/>
      <dgm:t>
        <a:bodyPr/>
        <a:lstStyle/>
        <a:p>
          <a:endParaRPr lang="en-US"/>
        </a:p>
      </dgm:t>
    </dgm:pt>
    <dgm:pt modelId="{E39E3646-DE92-4634-A009-E94020C24F85}">
      <dgm:prSet/>
      <dgm:spPr/>
      <dgm:t>
        <a:bodyPr/>
        <a:lstStyle/>
        <a:p>
          <a:r>
            <a:rPr lang="en-US"/>
            <a:t>Action Plan and Action</a:t>
          </a:r>
        </a:p>
      </dgm:t>
    </dgm:pt>
    <dgm:pt modelId="{527A8621-D39F-4C51-B3D0-F6BC046E26C1}" type="parTrans" cxnId="{719E91D9-43B8-4E91-B87A-3918C633DD28}">
      <dgm:prSet/>
      <dgm:spPr/>
      <dgm:t>
        <a:bodyPr/>
        <a:lstStyle/>
        <a:p>
          <a:endParaRPr lang="en-US"/>
        </a:p>
      </dgm:t>
    </dgm:pt>
    <dgm:pt modelId="{4A88A982-292E-4F7E-8070-FD7BFC65FE93}" type="sibTrans" cxnId="{719E91D9-43B8-4E91-B87A-3918C633DD28}">
      <dgm:prSet/>
      <dgm:spPr/>
      <dgm:t>
        <a:bodyPr/>
        <a:lstStyle/>
        <a:p>
          <a:endParaRPr lang="en-US"/>
        </a:p>
      </dgm:t>
    </dgm:pt>
    <dgm:pt modelId="{22909F06-E803-4FEC-869A-DCB000426F19}">
      <dgm:prSet/>
      <dgm:spPr/>
      <dgm:t>
        <a:bodyPr/>
        <a:lstStyle/>
        <a:p>
          <a:r>
            <a:rPr lang="en-US"/>
            <a:t>Ongoing Monitoring</a:t>
          </a:r>
        </a:p>
      </dgm:t>
    </dgm:pt>
    <dgm:pt modelId="{F13306FD-7A3B-42C1-BE8B-D3E2FD89603C}" type="parTrans" cxnId="{A2BF45E2-50AB-4C80-B53E-15655F40259C}">
      <dgm:prSet/>
      <dgm:spPr/>
      <dgm:t>
        <a:bodyPr/>
        <a:lstStyle/>
        <a:p>
          <a:endParaRPr lang="en-US"/>
        </a:p>
      </dgm:t>
    </dgm:pt>
    <dgm:pt modelId="{F7BA0EC3-5123-4C81-B108-0CB96CEF2835}" type="sibTrans" cxnId="{A2BF45E2-50AB-4C80-B53E-15655F40259C}">
      <dgm:prSet/>
      <dgm:spPr/>
      <dgm:t>
        <a:bodyPr/>
        <a:lstStyle/>
        <a:p>
          <a:endParaRPr lang="en-US"/>
        </a:p>
      </dgm:t>
    </dgm:pt>
    <dgm:pt modelId="{7D76301D-5E60-4534-B7E0-C6A15383795C}" type="pres">
      <dgm:prSet presAssocID="{C5B0A242-2EFD-4290-90B2-FD944C6BEBB9}" presName="linear" presStyleCnt="0">
        <dgm:presLayoutVars>
          <dgm:animLvl val="lvl"/>
          <dgm:resizeHandles val="exact"/>
        </dgm:presLayoutVars>
      </dgm:prSet>
      <dgm:spPr/>
    </dgm:pt>
    <dgm:pt modelId="{714E89A3-A650-422C-9C0A-C82CCAC197EF}" type="pres">
      <dgm:prSet presAssocID="{396A21A6-D8B0-4595-8B76-24DCAB1A7EF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2E9B314-F4AB-45BA-B9AE-B83E71476A05}" type="pres">
      <dgm:prSet presAssocID="{A177E49A-9AF3-4E5B-A7A4-A3D932FAB72C}" presName="spacer" presStyleCnt="0"/>
      <dgm:spPr/>
    </dgm:pt>
    <dgm:pt modelId="{C9A76EBF-0382-4FF3-B053-A8015DE27EE2}" type="pres">
      <dgm:prSet presAssocID="{9618FF6F-CF68-44E0-A2B8-66421F77533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F11B4B3-CF72-4DFD-9873-D163583B06EF}" type="pres">
      <dgm:prSet presAssocID="{FCA8778B-CA4D-4D4E-B070-BB7447241089}" presName="spacer" presStyleCnt="0"/>
      <dgm:spPr/>
    </dgm:pt>
    <dgm:pt modelId="{546B4D7C-87A5-4C5A-9B65-F72DFB84D918}" type="pres">
      <dgm:prSet presAssocID="{E39E3646-DE92-4634-A009-E94020C24F8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82D8911-6458-40D1-AFA6-6204595B1AA7}" type="pres">
      <dgm:prSet presAssocID="{4A88A982-292E-4F7E-8070-FD7BFC65FE93}" presName="spacer" presStyleCnt="0"/>
      <dgm:spPr/>
    </dgm:pt>
    <dgm:pt modelId="{CDFF3D7E-2ED1-4E15-86E4-4E57FB702D6C}" type="pres">
      <dgm:prSet presAssocID="{22909F06-E803-4FEC-869A-DCB000426F1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A747E0C-5645-4E43-82B4-7A4BFA4C933F}" type="presOf" srcId="{9618FF6F-CF68-44E0-A2B8-66421F775334}" destId="{C9A76EBF-0382-4FF3-B053-A8015DE27EE2}" srcOrd="0" destOrd="0" presId="urn:microsoft.com/office/officeart/2005/8/layout/vList2"/>
    <dgm:cxn modelId="{24906710-35CB-4B31-B34B-91638819FC9A}" type="presOf" srcId="{22909F06-E803-4FEC-869A-DCB000426F19}" destId="{CDFF3D7E-2ED1-4E15-86E4-4E57FB702D6C}" srcOrd="0" destOrd="0" presId="urn:microsoft.com/office/officeart/2005/8/layout/vList2"/>
    <dgm:cxn modelId="{EC8EF622-E5D3-40AC-85AA-123ABA933AD4}" type="presOf" srcId="{E39E3646-DE92-4634-A009-E94020C24F85}" destId="{546B4D7C-87A5-4C5A-9B65-F72DFB84D918}" srcOrd="0" destOrd="0" presId="urn:microsoft.com/office/officeart/2005/8/layout/vList2"/>
    <dgm:cxn modelId="{15233B2B-4BC6-474B-81DE-B698505D690C}" type="presOf" srcId="{C5B0A242-2EFD-4290-90B2-FD944C6BEBB9}" destId="{7D76301D-5E60-4534-B7E0-C6A15383795C}" srcOrd="0" destOrd="0" presId="urn:microsoft.com/office/officeart/2005/8/layout/vList2"/>
    <dgm:cxn modelId="{BFAAE34F-A5CE-4916-B712-AF760547D8DB}" srcId="{C5B0A242-2EFD-4290-90B2-FD944C6BEBB9}" destId="{396A21A6-D8B0-4595-8B76-24DCAB1A7EFD}" srcOrd="0" destOrd="0" parTransId="{4FE532B5-5F85-464F-AC4B-D09480AA3207}" sibTransId="{A177E49A-9AF3-4E5B-A7A4-A3D932FAB72C}"/>
    <dgm:cxn modelId="{76CC1C88-4C37-4D31-97D0-33784E5C1E22}" type="presOf" srcId="{396A21A6-D8B0-4595-8B76-24DCAB1A7EFD}" destId="{714E89A3-A650-422C-9C0A-C82CCAC197EF}" srcOrd="0" destOrd="0" presId="urn:microsoft.com/office/officeart/2005/8/layout/vList2"/>
    <dgm:cxn modelId="{E91314A7-E8B0-4FC0-8EC5-B0FFEA33337B}" srcId="{C5B0A242-2EFD-4290-90B2-FD944C6BEBB9}" destId="{9618FF6F-CF68-44E0-A2B8-66421F775334}" srcOrd="1" destOrd="0" parTransId="{977D6C75-FC9A-4BB1-A7B5-12A0453A448A}" sibTransId="{FCA8778B-CA4D-4D4E-B070-BB7447241089}"/>
    <dgm:cxn modelId="{719E91D9-43B8-4E91-B87A-3918C633DD28}" srcId="{C5B0A242-2EFD-4290-90B2-FD944C6BEBB9}" destId="{E39E3646-DE92-4634-A009-E94020C24F85}" srcOrd="2" destOrd="0" parTransId="{527A8621-D39F-4C51-B3D0-F6BC046E26C1}" sibTransId="{4A88A982-292E-4F7E-8070-FD7BFC65FE93}"/>
    <dgm:cxn modelId="{A2BF45E2-50AB-4C80-B53E-15655F40259C}" srcId="{C5B0A242-2EFD-4290-90B2-FD944C6BEBB9}" destId="{22909F06-E803-4FEC-869A-DCB000426F19}" srcOrd="3" destOrd="0" parTransId="{F13306FD-7A3B-42C1-BE8B-D3E2FD89603C}" sibTransId="{F7BA0EC3-5123-4C81-B108-0CB96CEF2835}"/>
    <dgm:cxn modelId="{F6D4D3E2-FE71-4A5E-87DF-B47FED2D7D96}" type="presParOf" srcId="{7D76301D-5E60-4534-B7E0-C6A15383795C}" destId="{714E89A3-A650-422C-9C0A-C82CCAC197EF}" srcOrd="0" destOrd="0" presId="urn:microsoft.com/office/officeart/2005/8/layout/vList2"/>
    <dgm:cxn modelId="{C1FA367F-C448-49E7-8D62-724C42CEECC4}" type="presParOf" srcId="{7D76301D-5E60-4534-B7E0-C6A15383795C}" destId="{92E9B314-F4AB-45BA-B9AE-B83E71476A05}" srcOrd="1" destOrd="0" presId="urn:microsoft.com/office/officeart/2005/8/layout/vList2"/>
    <dgm:cxn modelId="{995A6D92-05FC-4AF2-8BB7-CA047B7536E0}" type="presParOf" srcId="{7D76301D-5E60-4534-B7E0-C6A15383795C}" destId="{C9A76EBF-0382-4FF3-B053-A8015DE27EE2}" srcOrd="2" destOrd="0" presId="urn:microsoft.com/office/officeart/2005/8/layout/vList2"/>
    <dgm:cxn modelId="{809138F7-F1C0-41FF-84FA-D34546353BD8}" type="presParOf" srcId="{7D76301D-5E60-4534-B7E0-C6A15383795C}" destId="{9F11B4B3-CF72-4DFD-9873-D163583B06EF}" srcOrd="3" destOrd="0" presId="urn:microsoft.com/office/officeart/2005/8/layout/vList2"/>
    <dgm:cxn modelId="{D9000B0A-2F7F-4766-B6CA-5FAEB95DDB18}" type="presParOf" srcId="{7D76301D-5E60-4534-B7E0-C6A15383795C}" destId="{546B4D7C-87A5-4C5A-9B65-F72DFB84D918}" srcOrd="4" destOrd="0" presId="urn:microsoft.com/office/officeart/2005/8/layout/vList2"/>
    <dgm:cxn modelId="{225E17C5-F113-449D-8323-310EA1765985}" type="presParOf" srcId="{7D76301D-5E60-4534-B7E0-C6A15383795C}" destId="{282D8911-6458-40D1-AFA6-6204595B1AA7}" srcOrd="5" destOrd="0" presId="urn:microsoft.com/office/officeart/2005/8/layout/vList2"/>
    <dgm:cxn modelId="{42CAA33F-68D9-4658-8F54-9296E435F0C4}" type="presParOf" srcId="{7D76301D-5E60-4534-B7E0-C6A15383795C}" destId="{CDFF3D7E-2ED1-4E15-86E4-4E57FB702D6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F8025-0880-4A7B-83C7-B16529E923A0}">
      <dsp:nvSpPr>
        <dsp:cNvPr id="0" name=""/>
        <dsp:cNvSpPr/>
      </dsp:nvSpPr>
      <dsp:spPr>
        <a:xfrm>
          <a:off x="708743" y="465668"/>
          <a:ext cx="2058750" cy="2058750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36D6DD-9AE7-41B2-922C-1CA5F7A3952A}">
      <dsp:nvSpPr>
        <dsp:cNvPr id="0" name=""/>
        <dsp:cNvSpPr/>
      </dsp:nvSpPr>
      <dsp:spPr>
        <a:xfrm>
          <a:off x="1147493" y="904419"/>
          <a:ext cx="1181250" cy="1181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C4629A-BCBF-4ECF-A522-D15CFB4C48B1}">
      <dsp:nvSpPr>
        <dsp:cNvPr id="0" name=""/>
        <dsp:cNvSpPr/>
      </dsp:nvSpPr>
      <dsp:spPr>
        <a:xfrm>
          <a:off x="50618" y="3165669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Sort waste into different </a:t>
          </a:r>
          <a:r>
            <a:rPr lang="en-US" sz="1700" kern="1200" dirty="0" err="1"/>
            <a:t>colour</a:t>
          </a:r>
          <a:r>
            <a:rPr lang="en-US" sz="1700" kern="1200" dirty="0"/>
            <a:t> coding</a:t>
          </a:r>
        </a:p>
      </dsp:txBody>
      <dsp:txXfrm>
        <a:off x="50618" y="3165669"/>
        <a:ext cx="3375000" cy="720000"/>
      </dsp:txXfrm>
    </dsp:sp>
    <dsp:sp modelId="{4DDFE24C-96D6-4537-884C-5715ED89CF45}">
      <dsp:nvSpPr>
        <dsp:cNvPr id="0" name=""/>
        <dsp:cNvSpPr/>
      </dsp:nvSpPr>
      <dsp:spPr>
        <a:xfrm>
          <a:off x="4674368" y="465668"/>
          <a:ext cx="2058750" cy="2058750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E639D3-1C76-4F3D-882C-2F32A8840E42}">
      <dsp:nvSpPr>
        <dsp:cNvPr id="0" name=""/>
        <dsp:cNvSpPr/>
      </dsp:nvSpPr>
      <dsp:spPr>
        <a:xfrm>
          <a:off x="5113118" y="904419"/>
          <a:ext cx="1181250" cy="1181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C060E-C539-470B-9019-5A95BC69B9D9}">
      <dsp:nvSpPr>
        <dsp:cNvPr id="0" name=""/>
        <dsp:cNvSpPr/>
      </dsp:nvSpPr>
      <dsp:spPr>
        <a:xfrm>
          <a:off x="4016243" y="3165669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Colour coding identifies type of waste</a:t>
          </a:r>
        </a:p>
      </dsp:txBody>
      <dsp:txXfrm>
        <a:off x="4016243" y="3165669"/>
        <a:ext cx="3375000" cy="720000"/>
      </dsp:txXfrm>
    </dsp:sp>
    <dsp:sp modelId="{3A0C19B7-D5D8-4DD1-AB66-2CA70FA595D6}">
      <dsp:nvSpPr>
        <dsp:cNvPr id="0" name=""/>
        <dsp:cNvSpPr/>
      </dsp:nvSpPr>
      <dsp:spPr>
        <a:xfrm>
          <a:off x="8639993" y="465668"/>
          <a:ext cx="2058750" cy="2058750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097CE9-907B-407A-9762-41E0F4D46A5E}">
      <dsp:nvSpPr>
        <dsp:cNvPr id="0" name=""/>
        <dsp:cNvSpPr/>
      </dsp:nvSpPr>
      <dsp:spPr>
        <a:xfrm>
          <a:off x="9078743" y="904419"/>
          <a:ext cx="1181250" cy="11812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286CB-B1B1-4FE6-8F9B-3D32999869CE}">
      <dsp:nvSpPr>
        <dsp:cNvPr id="0" name=""/>
        <dsp:cNvSpPr/>
      </dsp:nvSpPr>
      <dsp:spPr>
        <a:xfrm>
          <a:off x="7981868" y="3165669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Identification enables safe handling, transportation and waste treatment</a:t>
          </a:r>
        </a:p>
      </dsp:txBody>
      <dsp:txXfrm>
        <a:off x="7981868" y="3165669"/>
        <a:ext cx="3375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E8E34-5061-4E92-BF03-8673081B888D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BA1362-E56F-42AA-B7A2-DDCC5E32C11C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links between packing, collection, storage and transportation of waste from every area of the facility </a:t>
          </a:r>
        </a:p>
      </dsp:txBody>
      <dsp:txXfrm>
        <a:off x="585701" y="1066737"/>
        <a:ext cx="4337991" cy="2693452"/>
      </dsp:txXfrm>
    </dsp:sp>
    <dsp:sp modelId="{9A1BD200-7B81-47A5-A579-50FF79AD51B3}">
      <dsp:nvSpPr>
        <dsp:cNvPr id="0" name=""/>
        <dsp:cNvSpPr/>
      </dsp:nvSpPr>
      <dsp:spPr>
        <a:xfrm>
          <a:off x="5509393" y="558163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B70624-BE81-4068-883F-C58EF93EE964}">
      <dsp:nvSpPr>
        <dsp:cNvPr id="0" name=""/>
        <dsp:cNvSpPr/>
      </dsp:nvSpPr>
      <dsp:spPr>
        <a:xfrm>
          <a:off x="6010014" y="1033752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Designated individual.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PPE must be worn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HH</a:t>
          </a:r>
        </a:p>
      </dsp:txBody>
      <dsp:txXfrm>
        <a:off x="6093811" y="1117549"/>
        <a:ext cx="4337991" cy="26934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D5B7F-87D0-43C2-A7AE-222E25BD7EEB}">
      <dsp:nvSpPr>
        <dsp:cNvPr id="0" name=""/>
        <dsp:cNvSpPr/>
      </dsp:nvSpPr>
      <dsp:spPr>
        <a:xfrm>
          <a:off x="0" y="2655"/>
          <a:ext cx="10515600" cy="12417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FD367C-9AE1-4BFA-B9B0-3F9C29AA571E}">
      <dsp:nvSpPr>
        <dsp:cNvPr id="0" name=""/>
        <dsp:cNvSpPr/>
      </dsp:nvSpPr>
      <dsp:spPr>
        <a:xfrm>
          <a:off x="375620" y="282042"/>
          <a:ext cx="682947" cy="6829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68D6A-BFB8-4EE3-9756-F59F8C979C76}">
      <dsp:nvSpPr>
        <dsp:cNvPr id="0" name=""/>
        <dsp:cNvSpPr/>
      </dsp:nvSpPr>
      <dsp:spPr>
        <a:xfrm>
          <a:off x="1434189" y="2655"/>
          <a:ext cx="9080009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Waste is to be stored in a waste room or designated area</a:t>
          </a:r>
        </a:p>
      </dsp:txBody>
      <dsp:txXfrm>
        <a:off x="1434189" y="2655"/>
        <a:ext cx="9080009" cy="1241722"/>
      </dsp:txXfrm>
    </dsp:sp>
    <dsp:sp modelId="{E54ED944-9838-4CB2-906B-762EAA8697A5}">
      <dsp:nvSpPr>
        <dsp:cNvPr id="0" name=""/>
        <dsp:cNvSpPr/>
      </dsp:nvSpPr>
      <dsp:spPr>
        <a:xfrm>
          <a:off x="0" y="1554807"/>
          <a:ext cx="10515600" cy="12417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4AA6F-5D25-44AC-86D4-EF0E0BB7E2DA}">
      <dsp:nvSpPr>
        <dsp:cNvPr id="0" name=""/>
        <dsp:cNvSpPr/>
      </dsp:nvSpPr>
      <dsp:spPr>
        <a:xfrm>
          <a:off x="375620" y="1834195"/>
          <a:ext cx="682947" cy="6829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883B3-B661-4B04-A94F-791C874D34B6}">
      <dsp:nvSpPr>
        <dsp:cNvPr id="0" name=""/>
        <dsp:cNvSpPr/>
      </dsp:nvSpPr>
      <dsp:spPr>
        <a:xfrm>
          <a:off x="1434189" y="1554807"/>
          <a:ext cx="4732020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area should be:</a:t>
          </a:r>
        </a:p>
      </dsp:txBody>
      <dsp:txXfrm>
        <a:off x="1434189" y="1554807"/>
        <a:ext cx="4732020" cy="1241722"/>
      </dsp:txXfrm>
    </dsp:sp>
    <dsp:sp modelId="{48657A0B-26FE-42E9-AEBD-35C992BDF786}">
      <dsp:nvSpPr>
        <dsp:cNvPr id="0" name=""/>
        <dsp:cNvSpPr/>
      </dsp:nvSpPr>
      <dsp:spPr>
        <a:xfrm>
          <a:off x="6166209" y="1554807"/>
          <a:ext cx="4347989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Signposted with storage contents (general, biohazard cytotoxic symbol)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Secure and not visible or accessible to the public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Restricted to authorized persons only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Weatherproof (i.e. roof above storage and side walls)</a:t>
          </a:r>
        </a:p>
      </dsp:txBody>
      <dsp:txXfrm>
        <a:off x="6166209" y="1554807"/>
        <a:ext cx="4347989" cy="1241722"/>
      </dsp:txXfrm>
    </dsp:sp>
    <dsp:sp modelId="{FE59F86A-3779-4C6C-840E-34E9F90BD8F7}">
      <dsp:nvSpPr>
        <dsp:cNvPr id="0" name=""/>
        <dsp:cNvSpPr/>
      </dsp:nvSpPr>
      <dsp:spPr>
        <a:xfrm>
          <a:off x="0" y="3106960"/>
          <a:ext cx="10515600" cy="12417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76EEDA-F951-48C1-B89F-6F28D4592A17}">
      <dsp:nvSpPr>
        <dsp:cNvPr id="0" name=""/>
        <dsp:cNvSpPr/>
      </dsp:nvSpPr>
      <dsp:spPr>
        <a:xfrm>
          <a:off x="375620" y="3386348"/>
          <a:ext cx="682947" cy="6829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9B117-3B06-406C-8B6C-1E138F43B2E9}">
      <dsp:nvSpPr>
        <dsp:cNvPr id="0" name=""/>
        <dsp:cNvSpPr/>
      </dsp:nvSpPr>
      <dsp:spPr>
        <a:xfrm>
          <a:off x="1434189" y="3106960"/>
          <a:ext cx="9080009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Spill kits must be available and contain all items necessary to clean up spills</a:t>
          </a:r>
        </a:p>
      </dsp:txBody>
      <dsp:txXfrm>
        <a:off x="1434189" y="3106960"/>
        <a:ext cx="9080009" cy="12417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E89A3-A650-422C-9C0A-C82CCAC197EF}">
      <dsp:nvSpPr>
        <dsp:cNvPr id="0" name=""/>
        <dsp:cNvSpPr/>
      </dsp:nvSpPr>
      <dsp:spPr>
        <a:xfrm>
          <a:off x="0" y="31779"/>
          <a:ext cx="10515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Process testing</a:t>
          </a:r>
        </a:p>
      </dsp:txBody>
      <dsp:txXfrm>
        <a:off x="48005" y="79784"/>
        <a:ext cx="10419590" cy="887374"/>
      </dsp:txXfrm>
    </dsp:sp>
    <dsp:sp modelId="{C9A76EBF-0382-4FF3-B053-A8015DE27EE2}">
      <dsp:nvSpPr>
        <dsp:cNvPr id="0" name=""/>
        <dsp:cNvSpPr/>
      </dsp:nvSpPr>
      <dsp:spPr>
        <a:xfrm>
          <a:off x="0" y="1133244"/>
          <a:ext cx="10515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Outcome testing</a:t>
          </a:r>
        </a:p>
      </dsp:txBody>
      <dsp:txXfrm>
        <a:off x="48005" y="1181249"/>
        <a:ext cx="10419590" cy="887374"/>
      </dsp:txXfrm>
    </dsp:sp>
    <dsp:sp modelId="{546B4D7C-87A5-4C5A-9B65-F72DFB84D918}">
      <dsp:nvSpPr>
        <dsp:cNvPr id="0" name=""/>
        <dsp:cNvSpPr/>
      </dsp:nvSpPr>
      <dsp:spPr>
        <a:xfrm>
          <a:off x="0" y="2234709"/>
          <a:ext cx="10515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Action Plan and Action</a:t>
          </a:r>
        </a:p>
      </dsp:txBody>
      <dsp:txXfrm>
        <a:off x="48005" y="2282714"/>
        <a:ext cx="10419590" cy="887374"/>
      </dsp:txXfrm>
    </dsp:sp>
    <dsp:sp modelId="{CDFF3D7E-2ED1-4E15-86E4-4E57FB702D6C}">
      <dsp:nvSpPr>
        <dsp:cNvPr id="0" name=""/>
        <dsp:cNvSpPr/>
      </dsp:nvSpPr>
      <dsp:spPr>
        <a:xfrm>
          <a:off x="0" y="3336174"/>
          <a:ext cx="10515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Ongoing Monitoring</a:t>
          </a:r>
        </a:p>
      </dsp:txBody>
      <dsp:txXfrm>
        <a:off x="48005" y="3384179"/>
        <a:ext cx="10419590" cy="887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17355-26D4-40F3-A31A-8D5D8FD71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12C2E-BB99-47D7-A88D-F84C3E219F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3248B-0E93-46A4-96F1-A9672CD84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66D2-6EA7-4F22-B541-968A9EAE5763}" type="datetimeFigureOut">
              <a:rPr lang="en-AU" smtClean="0"/>
              <a:t>3/01/2025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83564-E757-4811-952E-56EEDE17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EF237-EF51-4090-8BBA-6CDC3C40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4ADC-4D1C-4E56-8D73-82A02FD068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265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E6D95-EFF4-46E3-A3D0-08203A08D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54982D-A82C-47F4-A6A7-51CA9093F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30167-C217-443A-A577-010B88B43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66D2-6EA7-4F22-B541-968A9EAE5763}" type="datetimeFigureOut">
              <a:rPr lang="en-AU" smtClean="0"/>
              <a:t>3/01/2025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60856-BDC3-4FA7-9E13-E4C24A723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56E38-4443-44E1-8C40-48670C4A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4ADC-4D1C-4E56-8D73-82A02FD068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8411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91EE05-D0E8-42BE-ACA5-ABAD4881C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55E8-79F2-4B8F-B7C6-C222AD0FD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89173-627F-445F-81A1-7173D4AE6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66D2-6EA7-4F22-B541-968A9EAE5763}" type="datetimeFigureOut">
              <a:rPr lang="en-AU" smtClean="0"/>
              <a:t>3/01/2025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DD63B-0AEB-43D0-8845-540A9D504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62F5F-7820-4561-AA95-96BB34C4D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4ADC-4D1C-4E56-8D73-82A02FD068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5577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52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F44AB-68D8-4E85-8A47-FC549DA56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A2F6C-2B0D-4F28-AE1F-9DB977BDE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2D06D-CD39-4B56-8E53-5D71F359C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66D2-6EA7-4F22-B541-968A9EAE5763}" type="datetimeFigureOut">
              <a:rPr lang="en-AU" smtClean="0"/>
              <a:t>3/01/2025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146CB-B4A0-4D58-A246-DEE36CF21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A0386-42DA-4139-ACAE-D04D906B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4ADC-4D1C-4E56-8D73-82A02FD068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664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4A5D3-880D-4B0B-B457-113A45396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EE2DE-D3B1-43CB-B642-CA577AE09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589B1-DF3B-408A-997B-13698529B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66D2-6EA7-4F22-B541-968A9EAE5763}" type="datetimeFigureOut">
              <a:rPr lang="en-AU" smtClean="0"/>
              <a:t>3/01/2025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DFA84-AA21-45DE-9F6D-D68FDFF77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1A729-7999-4117-AA7C-44226AB3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4ADC-4D1C-4E56-8D73-82A02FD068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744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A12EE-7E78-4F14-92CB-686445A61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D9034-FBE4-4DAE-9EE6-B839310C6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31C30-6522-45C7-8CE5-A3522C208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23D13-E77A-4DE2-840F-3C6AF8F18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66D2-6EA7-4F22-B541-968A9EAE5763}" type="datetimeFigureOut">
              <a:rPr lang="en-AU" smtClean="0"/>
              <a:t>3/01/2025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CC71B-CFAF-4E14-A13E-50D9B7704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47652-7F3C-4F78-9891-8C811167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4ADC-4D1C-4E56-8D73-82A02FD068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8519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3771E-1AB2-4E55-8E0D-367399398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6FAE9-1200-4228-913C-A69F954BD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97EC5-17C7-4377-B081-1E3121C70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C8F1D3-7FD5-4C5F-95A4-BEFE03B5A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62DA71-40FF-40FC-B2CF-6DA57928B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5997D4-4DF2-4048-B26D-BBF170C6B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66D2-6EA7-4F22-B541-968A9EAE5763}" type="datetimeFigureOut">
              <a:rPr lang="en-AU" smtClean="0"/>
              <a:t>3/01/2025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A6A434-3BB9-45BE-B0ED-BE89D9DAA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690E0A-0046-4C05-B601-A721473D0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4ADC-4D1C-4E56-8D73-82A02FD068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017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69DF8-971F-4794-A372-FF79EA9EA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764CD-9FC1-4AB2-89F8-57616BDC7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66D2-6EA7-4F22-B541-968A9EAE5763}" type="datetimeFigureOut">
              <a:rPr lang="en-AU" smtClean="0"/>
              <a:t>3/01/2025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B515C-355B-47E3-AA64-34E8D5D84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4371A-3680-432A-80BB-9A15141F2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4ADC-4D1C-4E56-8D73-82A02FD068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497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6B1229-24D3-46A6-9ADC-9D32CB32E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66D2-6EA7-4F22-B541-968A9EAE5763}" type="datetimeFigureOut">
              <a:rPr lang="en-AU" smtClean="0"/>
              <a:t>3/01/2025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5CDA9-D381-435A-8F31-E8994EA7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9E26D-E59A-42B9-AB5C-EC651CF24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4ADC-4D1C-4E56-8D73-82A02FD068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678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64AE4-0D7C-4EA9-A63E-A6943E1E4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8B70D-E238-4739-AABD-FE07CBB7B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3BD06-CC55-4566-B806-D755A5399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F0A8B-3BBE-4019-A703-92B59F9DF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66D2-6EA7-4F22-B541-968A9EAE5763}" type="datetimeFigureOut">
              <a:rPr lang="en-AU" smtClean="0"/>
              <a:t>3/01/2025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E498B-9B05-4844-8AF4-18374AFDA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11D6C5-AE57-4533-9251-CF84FEAF9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4ADC-4D1C-4E56-8D73-82A02FD068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183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8B9D9-B80A-4910-8308-0BA8212E4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1698FC-60A9-4E05-BFD9-523EE9AA23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991289-8802-493E-AAE5-348FF1317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54528B-1BEA-4147-94AF-6418FE228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66D2-6EA7-4F22-B541-968A9EAE5763}" type="datetimeFigureOut">
              <a:rPr lang="en-AU" smtClean="0"/>
              <a:t>3/01/2025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31EF9-C274-492E-BB74-CB70DF32D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062A6-F1C0-4C48-BE2C-B97A101A4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4ADC-4D1C-4E56-8D73-82A02FD068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409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EC898B-5C94-467C-97BF-20CD8C6DA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451CD-0A77-4A24-A8E5-433774873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08959-E38B-4B3B-86A6-8803DDF718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C66D2-6EA7-4F22-B541-968A9EAE5763}" type="datetimeFigureOut">
              <a:rPr lang="en-AU" smtClean="0"/>
              <a:t>3/01/2025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3AF74-0F5D-4D70-9BAA-9BEF09EE2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ADE42-3FA7-4ACF-A8ED-0E92F4AA8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24ADC-4D1C-4E56-8D73-82A02FD068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879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4ADCF1-63E7-43F0-BD39-C0298E8F881D}" type="datetimeFigureOut">
              <a:rPr lang="en-AU" smtClean="0"/>
              <a:t>3/01/2025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226A37BD-9537-4A6C-BB83-432345EA37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495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F6A52-E1F2-400F-AC7E-3CFDAF7C5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14948" y="1481328"/>
            <a:ext cx="3137854" cy="2468880"/>
          </a:xfrm>
        </p:spPr>
        <p:txBody>
          <a:bodyPr>
            <a:normAutofit/>
          </a:bodyPr>
          <a:lstStyle/>
          <a:p>
            <a:pPr algn="l"/>
            <a:r>
              <a:rPr lang="en-US" sz="3700" b="1" dirty="0"/>
              <a:t>WASTE MANAGMENT</a:t>
            </a:r>
            <a:endParaRPr lang="en-AU" sz="37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FC4B6-D3F4-4C4E-BD5C-79234D401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2248" y="4078224"/>
            <a:ext cx="2926080" cy="1307592"/>
          </a:xfrm>
        </p:spPr>
        <p:txBody>
          <a:bodyPr>
            <a:normAutofit/>
          </a:bodyPr>
          <a:lstStyle/>
          <a:p>
            <a:pPr algn="l"/>
            <a:endParaRPr lang="en-AU" sz="2000" dirty="0"/>
          </a:p>
        </p:txBody>
      </p:sp>
      <p:sp>
        <p:nvSpPr>
          <p:cNvPr id="94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1DB86-0F01-402F-A12F-54417D1828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28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75810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61DB15-1481-4B3A-8952-BC952ECE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812" y="2723322"/>
            <a:ext cx="3510355" cy="2236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Ideal Waste Management</a:t>
            </a:r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E6EAD6-ECBC-4F48-A83A-C63EF4CC9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" b="369"/>
          <a:stretch/>
        </p:blipFill>
        <p:spPr>
          <a:xfrm>
            <a:off x="97511" y="1120046"/>
            <a:ext cx="6797167" cy="423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03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A04F72-2914-411B-9379-331AEB108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WHO Waste Management Cycle</a:t>
            </a:r>
          </a:p>
        </p:txBody>
      </p:sp>
      <p:sp>
        <p:nvSpPr>
          <p:cNvPr id="36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F5DCCD1-BE0A-470B-AC35-6FCB158D7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42" r="-1" b="-1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20900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8A686-16C5-40E0-9CDB-48B0C0C16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812" y="2723322"/>
            <a:ext cx="3510355" cy="2236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Waste Management Process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92FFC0-5F4E-497B-AEBA-1FE6970CA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" b="369"/>
          <a:stretch/>
        </p:blipFill>
        <p:spPr>
          <a:xfrm>
            <a:off x="782608" y="1120046"/>
            <a:ext cx="5952003" cy="370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2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7E773EB-1EC1-4E49-9DE2-E6F460497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0391"/>
            <a:ext cx="12192000" cy="1943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C419E1-E15A-4E50-8698-BE7E1EF01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Waste Sorting and Identification</a:t>
            </a:r>
            <a:endParaRPr lang="en-AU" sz="54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7D9139-B554-43B7-8871-66D1C3A62C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897877"/>
              </p:ext>
            </p:extLst>
          </p:nvPr>
        </p:nvGraphicFramePr>
        <p:xfrm>
          <a:off x="391379" y="1976293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0014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3B17C-40B4-42F9-8EAC-D09F330C8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RAC Waste Types</a:t>
            </a:r>
            <a:endParaRPr lang="en-AU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8AFD5FD-0E15-4963-B605-FCCEB14B5E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604421"/>
              </p:ext>
            </p:extLst>
          </p:nvPr>
        </p:nvGraphicFramePr>
        <p:xfrm>
          <a:off x="838200" y="1825625"/>
          <a:ext cx="10515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93490762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7300327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 of Waste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Colour</a:t>
                      </a:r>
                      <a:r>
                        <a:rPr lang="en-US" dirty="0"/>
                        <a:t> Code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595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Infectious Waste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Yellow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412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Sharpe’s Waste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Yellow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499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Chemicals Waste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Brown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523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Cytotoxic Waste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Purple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154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General Waste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Black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263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Paper Waste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Blue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964166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6CCF8E22-8B29-457C-BBB3-2C132D7A9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57" y="4481661"/>
            <a:ext cx="3536941" cy="21750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90750E-41D1-4CDB-A902-F69EF7D2F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44" y="153171"/>
            <a:ext cx="1687165" cy="15523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AE6E6C3-825A-49D9-9E67-4F70FD065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2169" y="213084"/>
            <a:ext cx="1069065" cy="16211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20176F7-40AA-4F6D-8212-713511B5D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3601" y="4556442"/>
            <a:ext cx="3858590" cy="215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07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484B972-550F-4581-A017-D6503762F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88A5970-5020-4B2D-ABCE-520CAA57F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982CB05-2295-4429-8830-A95A6EBF5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FC67C22F-D42C-41D1-80E7-DFE14086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7250B29D-D0C0-4A2A-8335-0B7CA3BDD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535C8C7D-5E58-4041-BC9F-D012B2199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6F8F8C0E-28C3-472E-A9CD-A13261C40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D4B8CAE2-6B7F-4C84-BF9E-791EC1181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AD3F96F9-706B-42A9-9450-032B8DDCB5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08831F61-69BF-4EAD-830A-CFC3A13309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9F91A754-3C10-45B5-A664-4718C2874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DFC9F232-8493-4C90-8BC6-B9E77759C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A32A2E0E-0188-43F0-ABBD-B2317E170C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7032C465-B7C6-4498-BCED-2D7C47FE1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B50E505C-D66F-410E-B3FF-D106FB46E5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E04723BB-301E-4330-848B-136477529C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58C89BB3-F5E3-4E67-AEA0-EF67BCC0E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C451AB2D-2488-48E4-914C-31D2AA91B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23700505-1E23-4041-9777-0527CE859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2C53F916-4A4E-4C1B-A5DC-EA194A430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BC845EAF-CA9A-4F40-87C2-929E88AB8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57279B6-5EDB-4721-B40E-66BCAE913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3893141"/>
            <a:ext cx="8845667" cy="1771275"/>
            <a:chOff x="1669293" y="3893141"/>
            <a:chExt cx="8845667" cy="1771275"/>
          </a:xfrm>
        </p:grpSpPr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ADEE5927-74B2-4F01-96B2-1CD9097AD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770035D-E207-4BBC-8C99-2247ADE1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3893141"/>
              <a:ext cx="8845667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ED8827-3E6F-4FC5-BEC7-4E5FAC0E8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36" y="3980237"/>
            <a:ext cx="8672295" cy="727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Waste PPE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D7BE1-1423-4109-96F2-740907657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9237" y="4707986"/>
            <a:ext cx="8673427" cy="5226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16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General Waste                               Clinical Waste                              Cytotoxic/Chemical Waste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69E21C-A5EF-438F-A267-43C88083D1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82" b="1"/>
          <a:stretch/>
        </p:blipFill>
        <p:spPr>
          <a:xfrm>
            <a:off x="904198" y="846721"/>
            <a:ext cx="2892247" cy="2638998"/>
          </a:xfrm>
          <a:prstGeom prst="rect">
            <a:avLst/>
          </a:prstGeom>
          <a:ln w="12700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3ABB59-1DF1-4C14-AF3D-75EC064B44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30" r="5" b="1502"/>
          <a:stretch/>
        </p:blipFill>
        <p:spPr>
          <a:xfrm>
            <a:off x="3592580" y="618837"/>
            <a:ext cx="3784303" cy="2994680"/>
          </a:xfrm>
          <a:prstGeom prst="rect">
            <a:avLst/>
          </a:prstGeom>
          <a:ln w="12700"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0BFA9A-2646-4035-A002-8B64CA244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2772" y="299922"/>
            <a:ext cx="1626538" cy="316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84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8" name="Rectangle 191">
            <a:extLst>
              <a:ext uri="{FF2B5EF4-FFF2-40B4-BE49-F238E27FC236}">
                <a16:creationId xmlns:a16="http://schemas.microsoft.com/office/drawing/2014/main" id="{2933738F-F83C-4B87-B2FE-47C89029B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9" name="Rectangle 192">
            <a:extLst>
              <a:ext uri="{FF2B5EF4-FFF2-40B4-BE49-F238E27FC236}">
                <a16:creationId xmlns:a16="http://schemas.microsoft.com/office/drawing/2014/main" id="{19BF0EFF-1CF1-4170-85D9-F374F80C8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278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674483"/>
          </a:xfrm>
        </p:spPr>
        <p:txBody>
          <a:bodyPr anchor="b">
            <a:normAutofit/>
          </a:bodyPr>
          <a:lstStyle/>
          <a:p>
            <a:r>
              <a:rPr lang="en-US" sz="2400" dirty="0"/>
              <a:t>Hand Hygiene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2163205"/>
            <a:ext cx="2947482" cy="3743073"/>
          </a:xfrm>
        </p:spPr>
        <p:txBody>
          <a:bodyPr anchor="t">
            <a:normAutofit/>
          </a:bodyPr>
          <a:lstStyle/>
          <a:p>
            <a:pPr>
              <a:buClr>
                <a:srgbClr val="EAAC47"/>
              </a:buClr>
            </a:pPr>
            <a:r>
              <a:rPr lang="en-US" sz="2200" dirty="0">
                <a:solidFill>
                  <a:schemeClr val="bg1"/>
                </a:solidFill>
              </a:rPr>
              <a:t>On arrival</a:t>
            </a:r>
          </a:p>
          <a:p>
            <a:pPr>
              <a:buClr>
                <a:srgbClr val="EAAC47"/>
              </a:buClr>
            </a:pPr>
            <a:r>
              <a:rPr lang="en-US" sz="2200" dirty="0">
                <a:solidFill>
                  <a:schemeClr val="bg1"/>
                </a:solidFill>
              </a:rPr>
              <a:t>Removal of gloves/PPE</a:t>
            </a:r>
          </a:p>
          <a:p>
            <a:pPr>
              <a:buClr>
                <a:srgbClr val="EAAC47"/>
              </a:buClr>
            </a:pPr>
            <a:r>
              <a:rPr lang="en-US" sz="2200" dirty="0">
                <a:solidFill>
                  <a:schemeClr val="bg1"/>
                </a:solidFill>
              </a:rPr>
              <a:t>When hands visibly soiled</a:t>
            </a:r>
          </a:p>
          <a:p>
            <a:pPr>
              <a:buClr>
                <a:srgbClr val="EAAC47"/>
              </a:buClr>
            </a:pPr>
            <a:r>
              <a:rPr lang="en-US" sz="2200" dirty="0">
                <a:solidFill>
                  <a:schemeClr val="bg1"/>
                </a:solidFill>
              </a:rPr>
              <a:t>Before entering</a:t>
            </a:r>
          </a:p>
          <a:p>
            <a:pPr>
              <a:buClr>
                <a:srgbClr val="EAAC47"/>
              </a:buClr>
            </a:pPr>
            <a:r>
              <a:rPr lang="en-US" sz="2200" dirty="0">
                <a:solidFill>
                  <a:schemeClr val="bg1"/>
                </a:solidFill>
              </a:rPr>
              <a:t>On leaving </a:t>
            </a:r>
          </a:p>
          <a:p>
            <a:pPr>
              <a:buClr>
                <a:srgbClr val="EAAC47"/>
              </a:buClr>
            </a:pPr>
            <a:r>
              <a:rPr lang="en-US" sz="2200" dirty="0">
                <a:solidFill>
                  <a:schemeClr val="bg1"/>
                </a:solidFill>
              </a:rPr>
              <a:t>When ever else required</a:t>
            </a:r>
          </a:p>
          <a:p>
            <a:pPr>
              <a:buClr>
                <a:srgbClr val="EAAC47"/>
              </a:buClr>
            </a:pP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244" name="Picture 4" descr="Image result for INFECTION CONTR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23" b="-1"/>
          <a:stretch/>
        </p:blipFill>
        <p:spPr bwMode="auto">
          <a:xfrm>
            <a:off x="3800273" y="687832"/>
            <a:ext cx="7772401" cy="53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Rectangle 193">
            <a:extLst>
              <a:ext uri="{FF2B5EF4-FFF2-40B4-BE49-F238E27FC236}">
                <a16:creationId xmlns:a16="http://schemas.microsoft.com/office/drawing/2014/main" id="{3D59E22E-2E4E-400B-B6CD-86ED04367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BE53134-73BB-448D-9CCB-41191E747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29" y="6415317"/>
            <a:ext cx="1078166" cy="44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72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57577-F23A-4C29-A05D-ABC13D69C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Waste Handling</a:t>
            </a:r>
            <a:endParaRPr lang="en-AU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77AAB1C-2595-4CFB-BBF7-8A1705CD4A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7962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2538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EF4656-0683-4420-BED2-A1C88CED7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40C6DFE-A65D-4403-B6BC-B3955D185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61570451-0F79-49FA-9006-DDA34158A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73ED4693-3203-430A-B494-E5572D882B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2C81946-966A-4F98-B6D5-39416D856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FF22F7A-2A49-4D98-8016-E3ADF34E9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E47559A-3055-4BF1-A481-FF0888273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7FC3188E-62A8-41B8-A8E7-734397100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ACB5179-11E1-483B-9F71-605DFF0DF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8077595-049F-4D02-BE55-694962FBD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0BD6263D-1C03-40DF-9628-88542C63B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7D5A3CBA-EC92-49C5-BA5D-14C628D55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680A3DC5-4E47-4F87-9328-A7B07168B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8B207045-4F4A-4CF9-BD4B-F82BE21BEE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D1A09BB2-6A65-49E5-B6DA-86330A7E6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AA0550FC-A296-4ED3-8025-0857A9AD1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4BB60CD-EF3A-436F-93A3-45DE0D1D8A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AB302E06-FB93-40A4-9442-A22CAACB9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rgbClr val="FFFFFF">
                  <a:alpha val="35000"/>
                </a:srgb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37294D15-9328-422C-A53D-A3FE7C394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C225D3FA-9D52-4638-8B28-75FA605A4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9EE46D05-61E5-4A82-BDF8-2CB05405C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3CC2F79D-17F2-44CB-93AF-FF6E1E184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75C66F41-CC84-445A-A14E-69FB88ABC6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C4CCB850-8E75-43A0-AE24-BEE25764B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578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639C2C-0AC4-4DBF-9706-DFF3755F1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960120"/>
            <a:ext cx="3867912" cy="4169664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Waste Collection</a:t>
            </a:r>
            <a:endParaRPr lang="en-AU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E2D009B-70F6-4703-A06F-6829E40A1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C0819-230D-446D-8D73-119626944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480" y="741363"/>
            <a:ext cx="6559296" cy="4648200"/>
          </a:xfrm>
        </p:spPr>
        <p:txBody>
          <a:bodyPr anchor="ctr">
            <a:noAutofit/>
          </a:bodyPr>
          <a:lstStyle/>
          <a:p>
            <a:r>
              <a:rPr lang="en-US" sz="2400" dirty="0"/>
              <a:t>Person/</a:t>
            </a:r>
            <a:r>
              <a:rPr lang="en-US" sz="2400" dirty="0" err="1"/>
              <a:t>organisation</a:t>
            </a:r>
            <a:r>
              <a:rPr lang="en-US" sz="2400" dirty="0"/>
              <a:t> generating the waste is responsible</a:t>
            </a:r>
          </a:p>
          <a:p>
            <a:r>
              <a:rPr lang="en-US" sz="2400" dirty="0"/>
              <a:t>All handlers of waste must wear PPE, HH</a:t>
            </a:r>
          </a:p>
          <a:p>
            <a:r>
              <a:rPr lang="en-US" sz="2400" dirty="0"/>
              <a:t>Waste must be in </a:t>
            </a:r>
            <a:r>
              <a:rPr lang="en-US" sz="2400" dirty="0" err="1"/>
              <a:t>colour</a:t>
            </a:r>
            <a:r>
              <a:rPr lang="en-US" sz="2400" dirty="0"/>
              <a:t> coded bags and bins</a:t>
            </a:r>
          </a:p>
          <a:p>
            <a:r>
              <a:rPr lang="en-US" sz="2400" dirty="0"/>
              <a:t>Contents should not be more then ¾ full</a:t>
            </a:r>
          </a:p>
          <a:p>
            <a:r>
              <a:rPr lang="en-US" sz="2400" dirty="0"/>
              <a:t>Waste bags are tied at the neck with the knot upwards</a:t>
            </a:r>
          </a:p>
          <a:p>
            <a:r>
              <a:rPr lang="en-US" sz="2400" dirty="0"/>
              <a:t>Bags/sharps containers should not be left on the ground</a:t>
            </a:r>
          </a:p>
          <a:p>
            <a:r>
              <a:rPr lang="en-US" sz="2400" dirty="0"/>
              <a:t>Avoid throwing, dragging or carrying waste bags</a:t>
            </a:r>
          </a:p>
          <a:p>
            <a:r>
              <a:rPr lang="en-US" sz="2400" dirty="0"/>
              <a:t>Sharps containers must be sealed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696273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EF4656-0683-4420-BED2-A1C88CED7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40C6DFE-A65D-4403-B6BC-B3955D185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61570451-0F79-49FA-9006-DDA34158A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73ED4693-3203-430A-B494-E5572D882B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2C81946-966A-4F98-B6D5-39416D856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FF22F7A-2A49-4D98-8016-E3ADF34E9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E47559A-3055-4BF1-A481-FF0888273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7FC3188E-62A8-41B8-A8E7-734397100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ACB5179-11E1-483B-9F71-605DFF0DF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8077595-049F-4D02-BE55-694962FBD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0BD6263D-1C03-40DF-9628-88542C63B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7D5A3CBA-EC92-49C5-BA5D-14C628D55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680A3DC5-4E47-4F87-9328-A7B07168B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8B207045-4F4A-4CF9-BD4B-F82BE21BEE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D1A09BB2-6A65-49E5-B6DA-86330A7E6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AA0550FC-A296-4ED3-8025-0857A9AD1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4BB60CD-EF3A-436F-93A3-45DE0D1D8A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AB302E06-FB93-40A4-9442-A22CAACB9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rgbClr val="FFFFFF">
                  <a:alpha val="35000"/>
                </a:srgb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37294D15-9328-422C-A53D-A3FE7C394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C225D3FA-9D52-4638-8B28-75FA605A4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9EE46D05-61E5-4A82-BDF8-2CB05405C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3CC2F79D-17F2-44CB-93AF-FF6E1E184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75C66F41-CC84-445A-A14E-69FB88ABC6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C4CCB850-8E75-43A0-AE24-BEE25764B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578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F4A72-D54C-4DF1-85A3-1618C8B30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960120"/>
            <a:ext cx="3867912" cy="4169664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Waste Transport</a:t>
            </a:r>
            <a:endParaRPr lang="en-AU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E2D009B-70F6-4703-A06F-6829E40A1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D5548-9892-4D5B-BB66-5C02C6922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480" y="960120"/>
            <a:ext cx="6610032" cy="4169664"/>
          </a:xfrm>
        </p:spPr>
        <p:txBody>
          <a:bodyPr anchor="ctr">
            <a:normAutofit/>
          </a:bodyPr>
          <a:lstStyle/>
          <a:p>
            <a:r>
              <a:rPr lang="en-US" sz="2400" dirty="0"/>
              <a:t>Waste is transported from the point of generation to the storage area within the facility</a:t>
            </a:r>
          </a:p>
          <a:p>
            <a:endParaRPr lang="en-US" sz="2400" dirty="0"/>
          </a:p>
          <a:p>
            <a:r>
              <a:rPr lang="en-US" sz="2400" dirty="0"/>
              <a:t>Waste should be transported by designated trolley and/or waste shoot (clinical or cytotoxic waste should not go down shoot)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Waste to be taken a designated route and on a time schedule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87621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EF4656-0683-4420-BED2-A1C88CED7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40C6DFE-A65D-4403-B6BC-B3955D185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61570451-0F79-49FA-9006-DDA34158A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73ED4693-3203-430A-B494-E5572D882B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2C81946-966A-4F98-B6D5-39416D856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FF22F7A-2A49-4D98-8016-E3ADF34E9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E47559A-3055-4BF1-A481-FF0888273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7FC3188E-62A8-41B8-A8E7-734397100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ACB5179-11E1-483B-9F71-605DFF0DF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8077595-049F-4D02-BE55-694962FBD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0BD6263D-1C03-40DF-9628-88542C63B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7D5A3CBA-EC92-49C5-BA5D-14C628D55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680A3DC5-4E47-4F87-9328-A7B07168B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8B207045-4F4A-4CF9-BD4B-F82BE21BEE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D1A09BB2-6A65-49E5-B6DA-86330A7E6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AA0550FC-A296-4ED3-8025-0857A9AD1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4BB60CD-EF3A-436F-93A3-45DE0D1D8A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AB302E06-FB93-40A4-9442-A22CAACB9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rgbClr val="FFFFFF">
                  <a:alpha val="35000"/>
                </a:srgb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37294D15-9328-422C-A53D-A3FE7C394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C225D3FA-9D52-4638-8B28-75FA605A4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9EE46D05-61E5-4A82-BDF8-2CB05405C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3CC2F79D-17F2-44CB-93AF-FF6E1E184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75C66F41-CC84-445A-A14E-69FB88ABC6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C4CCB850-8E75-43A0-AE24-BEE25764B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578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47B55-B293-40C2-9E4E-10702F383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960120"/>
            <a:ext cx="3867912" cy="4169664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Waste</a:t>
            </a:r>
            <a:endParaRPr lang="en-AU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E2D009B-70F6-4703-A06F-6829E40A1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0FF61-9DA9-4378-9609-E4509B335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480" y="960120"/>
            <a:ext cx="5513832" cy="416966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Everything is made for a defined purpose.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Any thing which is not intended for further use is termed ‘Waste’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303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7F623-FF1F-4BAE-B8AC-F8322C96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Waste Storage</a:t>
            </a:r>
            <a:endParaRPr lang="en-AU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1EFA54-0387-4D98-BDD0-1DD89749E3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4300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8339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D19DE14-85D5-485C-B971-374B5FF6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External Collection of Waste</a:t>
            </a:r>
            <a:endParaRPr lang="en-AU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6C20B-71BB-446D-9443-8B6E309BE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0" y="804672"/>
            <a:ext cx="6281928" cy="524865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Licensed contractors collect, transport and dispose of waste</a:t>
            </a:r>
          </a:p>
          <a:p>
            <a:r>
              <a:rPr lang="en-US" sz="2400" dirty="0"/>
              <a:t>When engaging a service ensure it is known:</a:t>
            </a:r>
          </a:p>
          <a:p>
            <a:pPr lvl="1"/>
            <a:r>
              <a:rPr lang="en-US" dirty="0"/>
              <a:t>What waste they collect </a:t>
            </a:r>
          </a:p>
          <a:p>
            <a:pPr lvl="1"/>
            <a:r>
              <a:rPr lang="en-US" dirty="0"/>
              <a:t>Their availability/frequency to collect</a:t>
            </a:r>
          </a:p>
          <a:p>
            <a:pPr lvl="1"/>
            <a:r>
              <a:rPr lang="en-US" dirty="0"/>
              <a:t>Time required to collect full bins and supply new empty bins</a:t>
            </a:r>
          </a:p>
          <a:p>
            <a:pPr lvl="1"/>
            <a:r>
              <a:rPr lang="en-US" dirty="0"/>
              <a:t>Provide additional services in the event of outbreak </a:t>
            </a:r>
          </a:p>
        </p:txBody>
      </p:sp>
    </p:spTree>
    <p:extLst>
      <p:ext uri="{BB962C8B-B14F-4D97-AF65-F5344CB8AC3E}">
        <p14:creationId xmlns:p14="http://schemas.microsoft.com/office/powerpoint/2010/main" val="471818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791B0-27B4-469A-9680-4FCC0DD3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r>
              <a:rPr lang="en-US" dirty="0"/>
              <a:t>          </a:t>
            </a:r>
            <a:r>
              <a:rPr lang="en-US" b="1" dirty="0">
                <a:solidFill>
                  <a:srgbClr val="0070C0"/>
                </a:solidFill>
              </a:rPr>
              <a:t>Not All Waste Is Disposed The Same</a:t>
            </a:r>
            <a:endParaRPr lang="en-AU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C861BD-A69F-40AD-8663-48227E411E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210288"/>
            <a:ext cx="6991458" cy="5405863"/>
          </a:xfrm>
        </p:spPr>
      </p:pic>
    </p:spTree>
    <p:extLst>
      <p:ext uri="{BB962C8B-B14F-4D97-AF65-F5344CB8AC3E}">
        <p14:creationId xmlns:p14="http://schemas.microsoft.com/office/powerpoint/2010/main" val="53226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0C177-4FF8-49A5-8336-A2B76EC0A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And Monitor Of Process</a:t>
            </a:r>
            <a:endParaRPr lang="en-AU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098B454-A3FC-42A6-BE9D-1FC1806251A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3296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569DB2A-D955-4831-9F83-E385A29CF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n-US" sz="4400">
                <a:solidFill>
                  <a:srgbClr val="000000"/>
                </a:solidFill>
              </a:rPr>
              <a:t>Thank you</a:t>
            </a:r>
            <a:endParaRPr lang="en-AU" sz="4400">
              <a:solidFill>
                <a:srgbClr val="00000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E1C9EDE-F4E1-4DD2-A5B5-DA6CEB0008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Carrie Spinks</a:t>
            </a:r>
          </a:p>
          <a:p>
            <a:pPr algn="l"/>
            <a:r>
              <a:rPr lang="en-US" sz="1800">
                <a:solidFill>
                  <a:srgbClr val="000000"/>
                </a:solidFill>
              </a:rPr>
              <a:t>Infection Control Consultant</a:t>
            </a:r>
            <a:endParaRPr lang="en-AU" sz="1800">
              <a:solidFill>
                <a:srgbClr val="000000"/>
              </a:solidFill>
            </a:endParaRPr>
          </a:p>
        </p:txBody>
      </p:sp>
      <p:sp>
        <p:nvSpPr>
          <p:cNvPr id="21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Graphic 8" descr="Smiling Face with No Fill">
            <a:extLst>
              <a:ext uri="{FF2B5EF4-FFF2-40B4-BE49-F238E27FC236}">
                <a16:creationId xmlns:a16="http://schemas.microsoft.com/office/drawing/2014/main" id="{DA7505D7-0DD9-49CC-AD59-004C41A11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8675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EF4656-0683-4420-BED2-A1C88CED7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40C6DFE-A65D-4403-B6BC-B3955D185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61570451-0F79-49FA-9006-DDA34158A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73ED4693-3203-430A-B494-E5572D882B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2C81946-966A-4F98-B6D5-39416D856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FF22F7A-2A49-4D98-8016-E3ADF34E9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E47559A-3055-4BF1-A481-FF0888273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7FC3188E-62A8-41B8-A8E7-734397100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ACB5179-11E1-483B-9F71-605DFF0DF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8077595-049F-4D02-BE55-694962FBD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0BD6263D-1C03-40DF-9628-88542C63B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7D5A3CBA-EC92-49C5-BA5D-14C628D55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680A3DC5-4E47-4F87-9328-A7B07168B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8B207045-4F4A-4CF9-BD4B-F82BE21BEE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D1A09BB2-6A65-49E5-B6DA-86330A7E6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AA0550FC-A296-4ED3-8025-0857A9AD1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4BB60CD-EF3A-436F-93A3-45DE0D1D8A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AB302E06-FB93-40A4-9442-A22CAACB9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rgbClr val="FFFFFF">
                  <a:alpha val="35000"/>
                </a:srgb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37294D15-9328-422C-A53D-A3FE7C394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C225D3FA-9D52-4638-8B28-75FA605A4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9EE46D05-61E5-4A82-BDF8-2CB05405C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3CC2F79D-17F2-44CB-93AF-FF6E1E184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75C66F41-CC84-445A-A14E-69FB88ABC6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C4CCB850-8E75-43A0-AE24-BEE25764B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578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597E53-6FC6-4075-B785-87E1F3BFC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960120"/>
            <a:ext cx="3867912" cy="4169664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Health Care Waste and Waste Management</a:t>
            </a:r>
            <a:endParaRPr lang="en-AU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E2D009B-70F6-4703-A06F-6829E40A1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5A3FF-8806-42F3-BAD0-1BA643497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480" y="960120"/>
            <a:ext cx="6610032" cy="455803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Health care waste includes waste generated by health-care establishments</a:t>
            </a:r>
          </a:p>
          <a:p>
            <a:endParaRPr lang="en-US" sz="2400" dirty="0"/>
          </a:p>
          <a:p>
            <a:r>
              <a:rPr lang="en-US" sz="2400" dirty="0"/>
              <a:t>Waste Management/Disposal includes the actions required to manage waste from its point of generation to its final disposal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8393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EF4656-0683-4420-BED2-A1C88CED7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40C6DFE-A65D-4403-B6BC-B3955D185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61570451-0F79-49FA-9006-DDA34158A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73ED4693-3203-430A-B494-E5572D882B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2C81946-966A-4F98-B6D5-39416D856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FF22F7A-2A49-4D98-8016-E3ADF34E9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E47559A-3055-4BF1-A481-FF0888273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7FC3188E-62A8-41B8-A8E7-734397100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ACB5179-11E1-483B-9F71-605DFF0DF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8077595-049F-4D02-BE55-694962FBD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0BD6263D-1C03-40DF-9628-88542C63B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7D5A3CBA-EC92-49C5-BA5D-14C628D55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680A3DC5-4E47-4F87-9328-A7B07168B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8B207045-4F4A-4CF9-BD4B-F82BE21BEE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D1A09BB2-6A65-49E5-B6DA-86330A7E6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AA0550FC-A296-4ED3-8025-0857A9AD1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4BB60CD-EF3A-436F-93A3-45DE0D1D8A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AB302E06-FB93-40A4-9442-A22CAACB9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rgbClr val="FFFFFF">
                  <a:alpha val="35000"/>
                </a:srgb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37294D15-9328-422C-A53D-A3FE7C394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C225D3FA-9D52-4638-8B28-75FA605A4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9EE46D05-61E5-4A82-BDF8-2CB05405C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3CC2F79D-17F2-44CB-93AF-FF6E1E184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75C66F41-CC84-445A-A14E-69FB88ABC6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C4CCB850-8E75-43A0-AE24-BEE25764B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578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B16CE7-13A8-47FD-B5A3-EEFC4A5CB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960120"/>
            <a:ext cx="3867912" cy="4169664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Effective Waste Management</a:t>
            </a:r>
            <a:endParaRPr lang="en-AU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E2D009B-70F6-4703-A06F-6829E40A1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5DBA5-4289-4D5B-945A-3FAE5848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480" y="960120"/>
            <a:ext cx="5513832" cy="4169664"/>
          </a:xfrm>
        </p:spPr>
        <p:txBody>
          <a:bodyPr anchor="ctr">
            <a:normAutofit/>
          </a:bodyPr>
          <a:lstStyle/>
          <a:p>
            <a:r>
              <a:rPr lang="en-US" sz="2400" dirty="0"/>
              <a:t>National Policy, Legislation, Strategy Plan, Local Guidelines</a:t>
            </a:r>
          </a:p>
          <a:p>
            <a:r>
              <a:rPr lang="en-US" sz="2400" dirty="0"/>
              <a:t>Political and </a:t>
            </a:r>
            <a:r>
              <a:rPr lang="en-US" sz="2400" dirty="0" err="1"/>
              <a:t>organisational</a:t>
            </a:r>
            <a:r>
              <a:rPr lang="en-US" sz="2400" dirty="0"/>
              <a:t> commitment</a:t>
            </a:r>
          </a:p>
          <a:p>
            <a:r>
              <a:rPr lang="en-US" sz="2400" dirty="0"/>
              <a:t>Committed  and trained manpower</a:t>
            </a:r>
          </a:p>
          <a:p>
            <a:r>
              <a:rPr lang="en-US" sz="2400" dirty="0"/>
              <a:t>Good management</a:t>
            </a:r>
          </a:p>
          <a:p>
            <a:r>
              <a:rPr lang="en-US" sz="2400" dirty="0"/>
              <a:t>Budgetary allocation</a:t>
            </a:r>
          </a:p>
        </p:txBody>
      </p:sp>
    </p:spTree>
    <p:extLst>
      <p:ext uri="{BB962C8B-B14F-4D97-AF65-F5344CB8AC3E}">
        <p14:creationId xmlns:p14="http://schemas.microsoft.com/office/powerpoint/2010/main" val="426088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99AC02F-73FC-448F-B1AD-D68A7DF23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Governed By</a:t>
            </a: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374DA-5A82-41B4-8900-DC16DF20A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668205" cy="3876502"/>
          </a:xfrm>
        </p:spPr>
        <p:txBody>
          <a:bodyPr>
            <a:normAutofit/>
          </a:bodyPr>
          <a:lstStyle/>
          <a:p>
            <a:r>
              <a:rPr lang="en-US" sz="2400" dirty="0"/>
              <a:t>Standard AS/NZS 3816: 2018 Management of clinical and related waste</a:t>
            </a:r>
          </a:p>
          <a:p>
            <a:r>
              <a:rPr lang="en-US" sz="2400" dirty="0"/>
              <a:t>Waste Management Association of Australia’s industry code of practice</a:t>
            </a:r>
          </a:p>
          <a:p>
            <a:r>
              <a:rPr lang="en-US" sz="2400" dirty="0"/>
              <a:t>State and Territory waste management resources</a:t>
            </a:r>
          </a:p>
          <a:p>
            <a:r>
              <a:rPr lang="en-US" sz="2400" dirty="0"/>
              <a:t>Aged Care Quality - Standards 5</a:t>
            </a:r>
          </a:p>
          <a:p>
            <a:pPr marL="0" indent="0">
              <a:buNone/>
            </a:pPr>
            <a:endParaRPr lang="en-AU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9537FB-8A7F-4C27-A168-53044E74F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04" b="11196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67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4DD805B-2A7B-4ADA-9C4D-E0C9F192D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64A566-6D08-4E84-9708-4916A200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871B622B-6E58-4933-88EC-99F28705F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E9A4681-AC1B-4ABC-9A1C-C7E7F08A0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1EEAF4B-DA1A-4CC9-9CE4-587A9E2E1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591EF24-12A6-499B-8074-7E3DFBE6E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6866784-2E4F-4C28-BE67-875B71B7C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752279D8-59CC-4821-B591-79994164F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FB4FBA9C-1D3E-4B35-8A79-25478153F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9428A193-740A-43D2-B875-80CB90AD9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2B2EFF8-5790-427A-ABED-1680FD133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782C5932-1596-43AA-BD7E-0F94FB8A9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EFC81310-1590-4DBE-BF0B-DADBCF9F8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968BA84E-DD0E-4FCD-8EDA-76DF8E09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1D3D7541-A0D9-4993-B691-D2D5B8B3E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FB31D01-8168-4494-8C2F-727E555A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8C455EEB-FD40-414D-A542-FB35DEB73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08F1FC1-956F-4494-BAFD-D504E9307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BEEDE1AA-8DCD-43D3-BC15-574840314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E36CDA69-ED79-4DCF-9761-0B6134FA6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5F812C02-CFCB-47F4-B493-7753519FC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83678BA-0A50-4D51-9E9E-08BB66F83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1A8F65D-5E8F-4CA5-9240-1357120F9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9">
              <a:extLst>
                <a:ext uri="{FF2B5EF4-FFF2-40B4-BE49-F238E27FC236}">
                  <a16:creationId xmlns:a16="http://schemas.microsoft.com/office/drawing/2014/main" id="{2A4731E5-DE5F-4215-9525-99426B390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478866D-C5E9-4968-BEF7-B1F030808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0BB8242-2EE6-4A6F-B633-3802CA9A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5" y="2075504"/>
            <a:ext cx="3654569" cy="20427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E"/>
                </a:solidFill>
                <a:latin typeface="+mj-lt"/>
                <a:ea typeface="+mj-ea"/>
                <a:cs typeface="+mj-cs"/>
              </a:rPr>
              <a:t>Types of Waste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BF6EDB4-B4ED-4900-9E38-A7AE0EEEE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0150" y="-6706"/>
            <a:ext cx="67518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6A31092-B093-40AE-8F5D-989C6DD61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876178"/>
              </p:ext>
            </p:extLst>
          </p:nvPr>
        </p:nvGraphicFramePr>
        <p:xfrm>
          <a:off x="5757262" y="444357"/>
          <a:ext cx="6120318" cy="5978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231">
                  <a:extLst>
                    <a:ext uri="{9D8B030D-6E8A-4147-A177-3AD203B41FA5}">
                      <a16:colId xmlns:a16="http://schemas.microsoft.com/office/drawing/2014/main" val="2245392738"/>
                    </a:ext>
                  </a:extLst>
                </a:gridCol>
                <a:gridCol w="4309087">
                  <a:extLst>
                    <a:ext uri="{9D8B030D-6E8A-4147-A177-3AD203B41FA5}">
                      <a16:colId xmlns:a16="http://schemas.microsoft.com/office/drawing/2014/main" val="1108349689"/>
                    </a:ext>
                  </a:extLst>
                </a:gridCol>
              </a:tblGrid>
              <a:tr h="361334">
                <a:tc>
                  <a:txBody>
                    <a:bodyPr/>
                    <a:lstStyle/>
                    <a:p>
                      <a:r>
                        <a:rPr lang="en-US" sz="1600"/>
                        <a:t>Waste</a:t>
                      </a:r>
                      <a:endParaRPr lang="en-AU" sz="1600"/>
                    </a:p>
                  </a:txBody>
                  <a:tcPr marL="82121" marR="82121" marT="41061" marB="41061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Example</a:t>
                      </a:r>
                      <a:endParaRPr lang="en-AU" sz="1600"/>
                    </a:p>
                  </a:txBody>
                  <a:tcPr marL="82121" marR="82121" marT="41061" marB="41061"/>
                </a:tc>
                <a:extLst>
                  <a:ext uri="{0D108BD9-81ED-4DB2-BD59-A6C34878D82A}">
                    <a16:rowId xmlns:a16="http://schemas.microsoft.com/office/drawing/2014/main" val="584349563"/>
                  </a:ext>
                </a:extLst>
              </a:tr>
              <a:tr h="1346790">
                <a:tc>
                  <a:txBody>
                    <a:bodyPr/>
                    <a:lstStyle/>
                    <a:p>
                      <a:r>
                        <a:rPr lang="en-AU" sz="1600"/>
                        <a:t>Infectious waste </a:t>
                      </a:r>
                    </a:p>
                  </a:txBody>
                  <a:tcPr marL="82121" marR="82121" marT="41061" marB="41061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Blood and other bodily fluids - waste from residents with infections (e.g. swabs, bandages, indwelling devices, PPE and disposable medical devices)</a:t>
                      </a:r>
                    </a:p>
                    <a:p>
                      <a:endParaRPr lang="en-AU" sz="1600"/>
                    </a:p>
                  </a:txBody>
                  <a:tcPr marL="82121" marR="82121" marT="41061" marB="41061"/>
                </a:tc>
                <a:extLst>
                  <a:ext uri="{0D108BD9-81ED-4DB2-BD59-A6C34878D82A}">
                    <a16:rowId xmlns:a16="http://schemas.microsoft.com/office/drawing/2014/main" val="936884725"/>
                  </a:ext>
                </a:extLst>
              </a:tr>
              <a:tr h="854062">
                <a:tc>
                  <a:txBody>
                    <a:bodyPr/>
                    <a:lstStyle/>
                    <a:p>
                      <a:r>
                        <a:rPr lang="en-AU" sz="1600"/>
                        <a:t>Sharps waste </a:t>
                      </a:r>
                    </a:p>
                  </a:txBody>
                  <a:tcPr marL="82121" marR="82121" marT="41061" marB="41061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Syringes, </a:t>
                      </a:r>
                      <a:r>
                        <a:rPr lang="fr-FR" sz="1600" dirty="0" err="1"/>
                        <a:t>needles</a:t>
                      </a:r>
                      <a:r>
                        <a:rPr lang="fr-FR" sz="1600" dirty="0"/>
                        <a:t>, </a:t>
                      </a:r>
                      <a:r>
                        <a:rPr lang="fr-FR" sz="1600" dirty="0" err="1"/>
                        <a:t>disposable</a:t>
                      </a:r>
                      <a:r>
                        <a:rPr lang="fr-FR" sz="1600" dirty="0"/>
                        <a:t> scalpels and </a:t>
                      </a:r>
                      <a:r>
                        <a:rPr lang="fr-FR" sz="1600" dirty="0" err="1"/>
                        <a:t>blades</a:t>
                      </a:r>
                      <a:r>
                        <a:rPr lang="fr-FR" sz="1600" dirty="0"/>
                        <a:t>, etc.</a:t>
                      </a:r>
                    </a:p>
                    <a:p>
                      <a:endParaRPr lang="en-AU" sz="1600" dirty="0"/>
                    </a:p>
                  </a:txBody>
                  <a:tcPr marL="82121" marR="82121" marT="41061" marB="41061"/>
                </a:tc>
                <a:extLst>
                  <a:ext uri="{0D108BD9-81ED-4DB2-BD59-A6C34878D82A}">
                    <a16:rowId xmlns:a16="http://schemas.microsoft.com/office/drawing/2014/main" val="437512401"/>
                  </a:ext>
                </a:extLst>
              </a:tr>
              <a:tr h="607698">
                <a:tc>
                  <a:txBody>
                    <a:bodyPr/>
                    <a:lstStyle/>
                    <a:p>
                      <a:r>
                        <a:rPr lang="en-AU" sz="1600"/>
                        <a:t>Chemical waste </a:t>
                      </a:r>
                    </a:p>
                  </a:txBody>
                  <a:tcPr marL="82121" marR="82121" marT="41061" marB="4106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Solvents and reagents and batteries</a:t>
                      </a:r>
                    </a:p>
                    <a:p>
                      <a:endParaRPr lang="en-AU" sz="1600" dirty="0"/>
                    </a:p>
                  </a:txBody>
                  <a:tcPr marL="82121" marR="82121" marT="41061" marB="41061"/>
                </a:tc>
                <a:extLst>
                  <a:ext uri="{0D108BD9-81ED-4DB2-BD59-A6C34878D82A}">
                    <a16:rowId xmlns:a16="http://schemas.microsoft.com/office/drawing/2014/main" val="1671175038"/>
                  </a:ext>
                </a:extLst>
              </a:tr>
              <a:tr h="854062">
                <a:tc>
                  <a:txBody>
                    <a:bodyPr/>
                    <a:lstStyle/>
                    <a:p>
                      <a:r>
                        <a:rPr lang="en-AU" sz="1600"/>
                        <a:t>Pharmaceutical waste </a:t>
                      </a:r>
                    </a:p>
                  </a:txBody>
                  <a:tcPr marL="82121" marR="82121" marT="41061" marB="4106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Expired, unused and contaminated drugs and vaccines</a:t>
                      </a:r>
                    </a:p>
                    <a:p>
                      <a:endParaRPr lang="en-AU" sz="1600" dirty="0"/>
                    </a:p>
                  </a:txBody>
                  <a:tcPr marL="82121" marR="82121" marT="41061" marB="41061"/>
                </a:tc>
                <a:extLst>
                  <a:ext uri="{0D108BD9-81ED-4DB2-BD59-A6C34878D82A}">
                    <a16:rowId xmlns:a16="http://schemas.microsoft.com/office/drawing/2014/main" val="1672750562"/>
                  </a:ext>
                </a:extLst>
              </a:tr>
              <a:tr h="854062">
                <a:tc>
                  <a:txBody>
                    <a:bodyPr/>
                    <a:lstStyle/>
                    <a:p>
                      <a:r>
                        <a:rPr lang="en-AU" sz="1600"/>
                        <a:t>Cytotoxic waste </a:t>
                      </a:r>
                    </a:p>
                  </a:txBody>
                  <a:tcPr marL="82121" marR="82121" marT="41061" marB="41061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Waste containing substances with genotoxic properties –such as chemotherapy </a:t>
                      </a:r>
                    </a:p>
                    <a:p>
                      <a:endParaRPr lang="en-AU" sz="1600"/>
                    </a:p>
                  </a:txBody>
                  <a:tcPr marL="82121" marR="82121" marT="41061" marB="41061"/>
                </a:tc>
                <a:extLst>
                  <a:ext uri="{0D108BD9-81ED-4DB2-BD59-A6C34878D82A}">
                    <a16:rowId xmlns:a16="http://schemas.microsoft.com/office/drawing/2014/main" val="1461883661"/>
                  </a:ext>
                </a:extLst>
              </a:tr>
              <a:tr h="1100426">
                <a:tc>
                  <a:txBody>
                    <a:bodyPr/>
                    <a:lstStyle/>
                    <a:p>
                      <a:r>
                        <a:rPr lang="en-AU" sz="1600"/>
                        <a:t>General waste </a:t>
                      </a:r>
                    </a:p>
                  </a:txBody>
                  <a:tcPr marL="82121" marR="82121" marT="41061" marB="4106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Any waste that does not pose any particular biological, chemical, radioactive or physical hazard</a:t>
                      </a:r>
                    </a:p>
                    <a:p>
                      <a:endParaRPr lang="en-AU" sz="1600" dirty="0"/>
                    </a:p>
                  </a:txBody>
                  <a:tcPr marL="82121" marR="82121" marT="41061" marB="41061"/>
                </a:tc>
                <a:extLst>
                  <a:ext uri="{0D108BD9-81ED-4DB2-BD59-A6C34878D82A}">
                    <a16:rowId xmlns:a16="http://schemas.microsoft.com/office/drawing/2014/main" val="2117467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052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0D3AF-440E-48F8-9EAB-B2C124D4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Generated Waste Composition</a:t>
            </a:r>
          </a:p>
        </p:txBody>
      </p:sp>
      <p:sp>
        <p:nvSpPr>
          <p:cNvPr id="35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C6842D2-027C-4590-AC4B-04B8E6383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52" r="1" b="2296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74957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89A6E5-B7D2-4A4D-9578-05A1A1C55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841248"/>
            <a:ext cx="6227064" cy="1234440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accent1"/>
                </a:solidFill>
              </a:rPr>
              <a:t>Risks Of Poor Waste Management</a:t>
            </a:r>
            <a:endParaRPr lang="en-AU" sz="4000">
              <a:solidFill>
                <a:schemeClr val="accent1"/>
              </a:solidFill>
            </a:endParaRP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20B49-B309-42A5-982A-99C6F5144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60" y="2249424"/>
            <a:ext cx="6227064" cy="3803904"/>
          </a:xfrm>
        </p:spPr>
        <p:txBody>
          <a:bodyPr>
            <a:normAutofit/>
          </a:bodyPr>
          <a:lstStyle/>
          <a:p>
            <a:r>
              <a:rPr lang="en-US" sz="2400" dirty="0"/>
              <a:t>Injuries from sharps</a:t>
            </a:r>
          </a:p>
          <a:p>
            <a:r>
              <a:rPr lang="en-US" sz="2400" dirty="0"/>
              <a:t>Infection transmission risks, personal, facility and community wide</a:t>
            </a:r>
          </a:p>
          <a:p>
            <a:r>
              <a:rPr lang="en-US" sz="2400" dirty="0"/>
              <a:t>Water contamination</a:t>
            </a:r>
          </a:p>
          <a:p>
            <a:r>
              <a:rPr lang="en-US" sz="2400" dirty="0"/>
              <a:t>Air contamination</a:t>
            </a:r>
          </a:p>
          <a:p>
            <a:r>
              <a:rPr lang="en-US" sz="2400" dirty="0"/>
              <a:t>Environment contamination</a:t>
            </a:r>
          </a:p>
          <a:p>
            <a:r>
              <a:rPr lang="en-US" sz="2400" dirty="0"/>
              <a:t>Burns from chemicals</a:t>
            </a:r>
          </a:p>
          <a:p>
            <a:r>
              <a:rPr lang="en-US" sz="2400" dirty="0"/>
              <a:t>Manual Handling – personal damage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679382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BEF4656-0683-4420-BED2-A1C88CED7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0C6DFE-A65D-4403-B6BC-B3955D185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61570451-0F79-49FA-9006-DDA34158A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3ED4693-3203-430A-B494-E5572D882B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2C81946-966A-4F98-B6D5-39416D856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CFF22F7A-2A49-4D98-8016-E3ADF34E9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E47559A-3055-4BF1-A481-FF0888273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7FC3188E-62A8-41B8-A8E7-734397100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AACB5179-11E1-483B-9F71-605DFF0DF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8077595-049F-4D02-BE55-694962FBD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0BD6263D-1C03-40DF-9628-88542C63B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D5A3CBA-EC92-49C5-BA5D-14C628D55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680A3DC5-4E47-4F87-9328-A7B07168B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8B207045-4F4A-4CF9-BD4B-F82BE21BEE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D1A09BB2-6A65-49E5-B6DA-86330A7E6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AA0550FC-A296-4ED3-8025-0857A9AD1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94BB60CD-EF3A-436F-93A3-45DE0D1D8A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AB302E06-FB93-40A4-9442-A22CAACB9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rgbClr val="FFFFFF">
                  <a:alpha val="35000"/>
                </a:srgb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37294D15-9328-422C-A53D-A3FE7C394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C225D3FA-9D52-4638-8B28-75FA605A4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9EE46D05-61E5-4A82-BDF8-2CB05405C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3CC2F79D-17F2-44CB-93AF-FF6E1E184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75C66F41-CC84-445A-A14E-69FB88ABC6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C4CCB850-8E75-43A0-AE24-BEE25764B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578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63FEE5-78BC-4AE4-A503-08525571F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960120"/>
            <a:ext cx="3867912" cy="4169664"/>
          </a:xfrm>
        </p:spPr>
        <p:txBody>
          <a:bodyPr>
            <a:normAutofit/>
          </a:bodyPr>
          <a:lstStyle/>
          <a:p>
            <a:pPr algn="r"/>
            <a:r>
              <a:rPr lang="en-AU" dirty="0"/>
              <a:t>Who's at risk?</a:t>
            </a:r>
            <a:endParaRPr lang="en-AU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E2D009B-70F6-4703-A06F-6829E40A1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4E62A4-3D7B-437F-9B5D-552D3D556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480" y="960120"/>
            <a:ext cx="5513832" cy="4169664"/>
          </a:xfrm>
        </p:spPr>
        <p:txBody>
          <a:bodyPr anchor="ctr">
            <a:normAutofit/>
          </a:bodyPr>
          <a:lstStyle/>
          <a:p>
            <a:pPr lvl="1"/>
            <a:r>
              <a:rPr lang="en-US" dirty="0"/>
              <a:t>Nursing staff</a:t>
            </a:r>
          </a:p>
          <a:p>
            <a:pPr lvl="1"/>
            <a:r>
              <a:rPr lang="en-US" dirty="0"/>
              <a:t>Environmental staff</a:t>
            </a:r>
          </a:p>
          <a:p>
            <a:pPr lvl="1"/>
            <a:r>
              <a:rPr lang="en-US" dirty="0"/>
              <a:t>Housekeeping/Catering Staff</a:t>
            </a:r>
          </a:p>
          <a:p>
            <a:pPr lvl="1"/>
            <a:r>
              <a:rPr lang="en-US" dirty="0"/>
              <a:t>Contractors</a:t>
            </a:r>
          </a:p>
          <a:p>
            <a:pPr lvl="1"/>
            <a:r>
              <a:rPr lang="en-US" dirty="0"/>
              <a:t>Residents</a:t>
            </a:r>
          </a:p>
          <a:p>
            <a:pPr lvl="1"/>
            <a:r>
              <a:rPr lang="en-US" dirty="0"/>
              <a:t>Families/friends</a:t>
            </a:r>
          </a:p>
          <a:p>
            <a:pPr lvl="1"/>
            <a:r>
              <a:rPr lang="en-US" dirty="0"/>
              <a:t>Community</a:t>
            </a: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771013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ra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666</Words>
  <Application>Microsoft Office PowerPoint</Application>
  <PresentationFormat>Widescreen</PresentationFormat>
  <Paragraphs>127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Corbel</vt:lpstr>
      <vt:lpstr>Rockwell</vt:lpstr>
      <vt:lpstr>Wingdings 2</vt:lpstr>
      <vt:lpstr>Office Theme</vt:lpstr>
      <vt:lpstr>Frame</vt:lpstr>
      <vt:lpstr>WASTE MANAGMENT</vt:lpstr>
      <vt:lpstr>Waste</vt:lpstr>
      <vt:lpstr>Health Care Waste and Waste Management</vt:lpstr>
      <vt:lpstr>Effective Waste Management</vt:lpstr>
      <vt:lpstr>Governed By</vt:lpstr>
      <vt:lpstr>Types of Waste</vt:lpstr>
      <vt:lpstr>Generated Waste Composition</vt:lpstr>
      <vt:lpstr>Risks Of Poor Waste Management</vt:lpstr>
      <vt:lpstr>Who's at risk?</vt:lpstr>
      <vt:lpstr>Ideal Waste Management</vt:lpstr>
      <vt:lpstr>WHO Waste Management Cycle</vt:lpstr>
      <vt:lpstr>Waste Management Process</vt:lpstr>
      <vt:lpstr>Waste Sorting and Identification</vt:lpstr>
      <vt:lpstr>                           RAC Waste Types</vt:lpstr>
      <vt:lpstr>Waste PPE</vt:lpstr>
      <vt:lpstr>Hand Hygiene</vt:lpstr>
      <vt:lpstr>Waste Handling</vt:lpstr>
      <vt:lpstr>Waste Collection</vt:lpstr>
      <vt:lpstr>Waste Transport</vt:lpstr>
      <vt:lpstr>Waste Storage</vt:lpstr>
      <vt:lpstr>External Collection of Waste</vt:lpstr>
      <vt:lpstr>          Not All Waste Is Disposed The Same</vt:lpstr>
      <vt:lpstr>Review And Monitor Of Process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WASTE MANAGMENT</dc:title>
  <dc:creator>Carrie Spinks</dc:creator>
  <cp:lastModifiedBy>Carrie Spinks</cp:lastModifiedBy>
  <cp:revision>3</cp:revision>
  <dcterms:created xsi:type="dcterms:W3CDTF">2020-09-24T07:33:13Z</dcterms:created>
  <dcterms:modified xsi:type="dcterms:W3CDTF">2025-01-02T22:54:51Z</dcterms:modified>
</cp:coreProperties>
</file>