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7" r:id="rId1"/>
  </p:sldMasterIdLst>
  <p:notesMasterIdLst>
    <p:notesMasterId r:id="rId29"/>
  </p:notesMasterIdLst>
  <p:sldIdLst>
    <p:sldId id="294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92" r:id="rId10"/>
    <p:sldId id="275" r:id="rId11"/>
    <p:sldId id="273" r:id="rId12"/>
    <p:sldId id="276" r:id="rId13"/>
    <p:sldId id="282" r:id="rId14"/>
    <p:sldId id="285" r:id="rId15"/>
    <p:sldId id="286" r:id="rId16"/>
    <p:sldId id="295" r:id="rId17"/>
    <p:sldId id="277" r:id="rId18"/>
    <p:sldId id="278" r:id="rId19"/>
    <p:sldId id="279" r:id="rId20"/>
    <p:sldId id="280" r:id="rId21"/>
    <p:sldId id="281" r:id="rId22"/>
    <p:sldId id="287" r:id="rId23"/>
    <p:sldId id="288" r:id="rId24"/>
    <p:sldId id="289" r:id="rId25"/>
    <p:sldId id="290" r:id="rId26"/>
    <p:sldId id="291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85696" autoAdjust="0"/>
  </p:normalViewPr>
  <p:slideViewPr>
    <p:cSldViewPr snapToGrid="0">
      <p:cViewPr varScale="1">
        <p:scale>
          <a:sx n="99" d="100"/>
          <a:sy n="99" d="100"/>
        </p:scale>
        <p:origin x="2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434B8-B06A-4693-A3E5-3467B467CEF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6BAE88-E4CA-49E7-9ACB-D69DB1C1F4D4}">
      <dgm:prSet/>
      <dgm:spPr/>
      <dgm:t>
        <a:bodyPr/>
        <a:lstStyle/>
        <a:p>
          <a:r>
            <a:rPr lang="en-US" dirty="0"/>
            <a:t>Cleaning methods, thoroughness and frequency of cleaning is determined by risk assessment and need</a:t>
          </a:r>
        </a:p>
      </dgm:t>
    </dgm:pt>
    <dgm:pt modelId="{6323249B-51F3-42E5-AA4C-90D7BB8D886B}" type="parTrans" cxnId="{4D68AEC4-B3D5-4390-83C4-5EEE9C1906E4}">
      <dgm:prSet/>
      <dgm:spPr/>
      <dgm:t>
        <a:bodyPr/>
        <a:lstStyle/>
        <a:p>
          <a:endParaRPr lang="en-US"/>
        </a:p>
      </dgm:t>
    </dgm:pt>
    <dgm:pt modelId="{BD61CBEC-4654-40A8-A750-50E5F155543C}" type="sibTrans" cxnId="{4D68AEC4-B3D5-4390-83C4-5EEE9C1906E4}">
      <dgm:prSet/>
      <dgm:spPr/>
      <dgm:t>
        <a:bodyPr/>
        <a:lstStyle/>
        <a:p>
          <a:endParaRPr lang="en-US"/>
        </a:p>
      </dgm:t>
    </dgm:pt>
    <dgm:pt modelId="{457176A8-EAA3-4317-B005-C214D96D74C9}">
      <dgm:prSet/>
      <dgm:spPr/>
      <dgm:t>
        <a:bodyPr/>
        <a:lstStyle/>
        <a:p>
          <a:r>
            <a:rPr lang="en-US" dirty="0"/>
            <a:t>Cleaning strategies and schedules</a:t>
          </a:r>
        </a:p>
      </dgm:t>
    </dgm:pt>
    <dgm:pt modelId="{B9F4973A-D39D-49EB-A8E3-F5B8CC324C46}" type="parTrans" cxnId="{1F04D967-0D94-4E73-A1D7-4A393114412C}">
      <dgm:prSet/>
      <dgm:spPr/>
      <dgm:t>
        <a:bodyPr/>
        <a:lstStyle/>
        <a:p>
          <a:endParaRPr lang="en-US"/>
        </a:p>
      </dgm:t>
    </dgm:pt>
    <dgm:pt modelId="{3A94E656-23FF-40CF-BEB4-6CFFF83BE5DF}" type="sibTrans" cxnId="{1F04D967-0D94-4E73-A1D7-4A393114412C}">
      <dgm:prSet/>
      <dgm:spPr/>
      <dgm:t>
        <a:bodyPr/>
        <a:lstStyle/>
        <a:p>
          <a:endParaRPr lang="en-US"/>
        </a:p>
      </dgm:t>
    </dgm:pt>
    <dgm:pt modelId="{5E491A53-17B6-40A2-BE72-4F4F565488B2}">
      <dgm:prSet/>
      <dgm:spPr/>
      <dgm:t>
        <a:bodyPr/>
        <a:lstStyle/>
        <a:p>
          <a:r>
            <a:rPr lang="en-US" dirty="0"/>
            <a:t>Most organisms don’t survive long on clean surfaces when exposed to light and air</a:t>
          </a:r>
        </a:p>
      </dgm:t>
    </dgm:pt>
    <dgm:pt modelId="{8A9D195E-EDFB-4239-B7D6-D5A55EFCC463}" type="parTrans" cxnId="{286446B8-7A3D-49EF-9B78-E250E077C72C}">
      <dgm:prSet/>
      <dgm:spPr/>
      <dgm:t>
        <a:bodyPr/>
        <a:lstStyle/>
        <a:p>
          <a:endParaRPr lang="en-US"/>
        </a:p>
      </dgm:t>
    </dgm:pt>
    <dgm:pt modelId="{240449DC-C3FF-40C8-882C-A4701FFD7325}" type="sibTrans" cxnId="{286446B8-7A3D-49EF-9B78-E250E077C72C}">
      <dgm:prSet/>
      <dgm:spPr/>
      <dgm:t>
        <a:bodyPr/>
        <a:lstStyle/>
        <a:p>
          <a:endParaRPr lang="en-US"/>
        </a:p>
      </dgm:t>
    </dgm:pt>
    <dgm:pt modelId="{C8067606-D6FD-43FE-9020-05E5444AA8A0}" type="pres">
      <dgm:prSet presAssocID="{250434B8-B06A-4693-A3E5-3467B467CEF8}" presName="diagram" presStyleCnt="0">
        <dgm:presLayoutVars>
          <dgm:dir/>
          <dgm:resizeHandles val="exact"/>
        </dgm:presLayoutVars>
      </dgm:prSet>
      <dgm:spPr/>
    </dgm:pt>
    <dgm:pt modelId="{F288FC33-1276-4CEF-9379-C7262D22945D}" type="pres">
      <dgm:prSet presAssocID="{A26BAE88-E4CA-49E7-9ACB-D69DB1C1F4D4}" presName="node" presStyleLbl="node1" presStyleIdx="0" presStyleCnt="3">
        <dgm:presLayoutVars>
          <dgm:bulletEnabled val="1"/>
        </dgm:presLayoutVars>
      </dgm:prSet>
      <dgm:spPr/>
    </dgm:pt>
    <dgm:pt modelId="{C663DB77-E04A-4316-B8A2-9EBE186D1A7F}" type="pres">
      <dgm:prSet presAssocID="{BD61CBEC-4654-40A8-A750-50E5F155543C}" presName="sibTrans" presStyleCnt="0"/>
      <dgm:spPr/>
    </dgm:pt>
    <dgm:pt modelId="{9D03A250-49FE-4851-B312-8163B8E01E8C}" type="pres">
      <dgm:prSet presAssocID="{457176A8-EAA3-4317-B005-C214D96D74C9}" presName="node" presStyleLbl="node1" presStyleIdx="1" presStyleCnt="3">
        <dgm:presLayoutVars>
          <dgm:bulletEnabled val="1"/>
        </dgm:presLayoutVars>
      </dgm:prSet>
      <dgm:spPr/>
    </dgm:pt>
    <dgm:pt modelId="{821CD75A-F0FC-4B37-A0EE-5793D8B3853D}" type="pres">
      <dgm:prSet presAssocID="{3A94E656-23FF-40CF-BEB4-6CFFF83BE5DF}" presName="sibTrans" presStyleCnt="0"/>
      <dgm:spPr/>
    </dgm:pt>
    <dgm:pt modelId="{215E2C94-F2D4-484E-BF3E-766F9A1E15C4}" type="pres">
      <dgm:prSet presAssocID="{5E491A53-17B6-40A2-BE72-4F4F565488B2}" presName="node" presStyleLbl="node1" presStyleIdx="2" presStyleCnt="3">
        <dgm:presLayoutVars>
          <dgm:bulletEnabled val="1"/>
        </dgm:presLayoutVars>
      </dgm:prSet>
      <dgm:spPr/>
    </dgm:pt>
  </dgm:ptLst>
  <dgm:cxnLst>
    <dgm:cxn modelId="{1277E501-3BB9-491F-B990-63DFDFB422CC}" type="presOf" srcId="{457176A8-EAA3-4317-B005-C214D96D74C9}" destId="{9D03A250-49FE-4851-B312-8163B8E01E8C}" srcOrd="0" destOrd="0" presId="urn:microsoft.com/office/officeart/2005/8/layout/default"/>
    <dgm:cxn modelId="{1F04D967-0D94-4E73-A1D7-4A393114412C}" srcId="{250434B8-B06A-4693-A3E5-3467B467CEF8}" destId="{457176A8-EAA3-4317-B005-C214D96D74C9}" srcOrd="1" destOrd="0" parTransId="{B9F4973A-D39D-49EB-A8E3-F5B8CC324C46}" sibTransId="{3A94E656-23FF-40CF-BEB4-6CFFF83BE5DF}"/>
    <dgm:cxn modelId="{21F2944A-EF23-4DEF-95CE-091F3593C1EA}" type="presOf" srcId="{A26BAE88-E4CA-49E7-9ACB-D69DB1C1F4D4}" destId="{F288FC33-1276-4CEF-9379-C7262D22945D}" srcOrd="0" destOrd="0" presId="urn:microsoft.com/office/officeart/2005/8/layout/default"/>
    <dgm:cxn modelId="{D300A09A-5E0D-4B43-A997-7D726417146B}" type="presOf" srcId="{250434B8-B06A-4693-A3E5-3467B467CEF8}" destId="{C8067606-D6FD-43FE-9020-05E5444AA8A0}" srcOrd="0" destOrd="0" presId="urn:microsoft.com/office/officeart/2005/8/layout/default"/>
    <dgm:cxn modelId="{286446B8-7A3D-49EF-9B78-E250E077C72C}" srcId="{250434B8-B06A-4693-A3E5-3467B467CEF8}" destId="{5E491A53-17B6-40A2-BE72-4F4F565488B2}" srcOrd="2" destOrd="0" parTransId="{8A9D195E-EDFB-4239-B7D6-D5A55EFCC463}" sibTransId="{240449DC-C3FF-40C8-882C-A4701FFD7325}"/>
    <dgm:cxn modelId="{4D68AEC4-B3D5-4390-83C4-5EEE9C1906E4}" srcId="{250434B8-B06A-4693-A3E5-3467B467CEF8}" destId="{A26BAE88-E4CA-49E7-9ACB-D69DB1C1F4D4}" srcOrd="0" destOrd="0" parTransId="{6323249B-51F3-42E5-AA4C-90D7BB8D886B}" sibTransId="{BD61CBEC-4654-40A8-A750-50E5F155543C}"/>
    <dgm:cxn modelId="{20D061F3-DB82-43D0-95D2-5E6461957241}" type="presOf" srcId="{5E491A53-17B6-40A2-BE72-4F4F565488B2}" destId="{215E2C94-F2D4-484E-BF3E-766F9A1E15C4}" srcOrd="0" destOrd="0" presId="urn:microsoft.com/office/officeart/2005/8/layout/default"/>
    <dgm:cxn modelId="{D1E6EF29-7598-44A9-B75D-4D224E6628EF}" type="presParOf" srcId="{C8067606-D6FD-43FE-9020-05E5444AA8A0}" destId="{F288FC33-1276-4CEF-9379-C7262D22945D}" srcOrd="0" destOrd="0" presId="urn:microsoft.com/office/officeart/2005/8/layout/default"/>
    <dgm:cxn modelId="{93BAA8B7-83BE-464D-BCB9-34C40C934759}" type="presParOf" srcId="{C8067606-D6FD-43FE-9020-05E5444AA8A0}" destId="{C663DB77-E04A-4316-B8A2-9EBE186D1A7F}" srcOrd="1" destOrd="0" presId="urn:microsoft.com/office/officeart/2005/8/layout/default"/>
    <dgm:cxn modelId="{9598BE8B-3E2F-4DE7-B388-7C4353B79C37}" type="presParOf" srcId="{C8067606-D6FD-43FE-9020-05E5444AA8A0}" destId="{9D03A250-49FE-4851-B312-8163B8E01E8C}" srcOrd="2" destOrd="0" presId="urn:microsoft.com/office/officeart/2005/8/layout/default"/>
    <dgm:cxn modelId="{6FE5E2CB-9D0A-45F1-BBC1-1F154996850E}" type="presParOf" srcId="{C8067606-D6FD-43FE-9020-05E5444AA8A0}" destId="{821CD75A-F0FC-4B37-A0EE-5793D8B3853D}" srcOrd="3" destOrd="0" presId="urn:microsoft.com/office/officeart/2005/8/layout/default"/>
    <dgm:cxn modelId="{6B5E2255-F437-4303-96F6-3D7C474E113D}" type="presParOf" srcId="{C8067606-D6FD-43FE-9020-05E5444AA8A0}" destId="{215E2C94-F2D4-484E-BF3E-766F9A1E15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C8871-99AB-4F71-A558-9C169A69B4B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6FE50B-0534-4508-9155-7EB6A253D091}">
      <dgm:prSet custT="1"/>
      <dgm:spPr/>
      <dgm:t>
        <a:bodyPr/>
        <a:lstStyle/>
        <a:p>
          <a:r>
            <a:rPr lang="en-US" sz="2000" dirty="0"/>
            <a:t>Minimum cleaning frequency, schedules and directives</a:t>
          </a:r>
        </a:p>
      </dgm:t>
    </dgm:pt>
    <dgm:pt modelId="{8BB59839-7068-4EFC-9B85-BAE6B42E4497}" type="parTrans" cxnId="{37F1A95F-67EC-4331-859B-E7D6922C95E0}">
      <dgm:prSet/>
      <dgm:spPr/>
      <dgm:t>
        <a:bodyPr/>
        <a:lstStyle/>
        <a:p>
          <a:endParaRPr lang="en-US"/>
        </a:p>
      </dgm:t>
    </dgm:pt>
    <dgm:pt modelId="{94EFED7B-BC25-41AA-84F0-1106A8071F1F}" type="sibTrans" cxnId="{37F1A95F-67EC-4331-859B-E7D6922C95E0}">
      <dgm:prSet/>
      <dgm:spPr/>
      <dgm:t>
        <a:bodyPr/>
        <a:lstStyle/>
        <a:p>
          <a:endParaRPr lang="en-US"/>
        </a:p>
      </dgm:t>
    </dgm:pt>
    <dgm:pt modelId="{608445FC-2951-4C0C-8626-2155BD4D80DF}">
      <dgm:prSet custT="1"/>
      <dgm:spPr/>
      <dgm:t>
        <a:bodyPr/>
        <a:lstStyle/>
        <a:p>
          <a:r>
            <a:rPr lang="en-US" sz="2000" dirty="0"/>
            <a:t>Staffing – full time, part time, relief, management/supervisor</a:t>
          </a:r>
        </a:p>
      </dgm:t>
    </dgm:pt>
    <dgm:pt modelId="{F0BA1C41-ADD2-4A19-99D4-EBAD37B264DE}" type="parTrans" cxnId="{DF6860D3-8716-4148-94A3-49F653F7A76C}">
      <dgm:prSet/>
      <dgm:spPr/>
      <dgm:t>
        <a:bodyPr/>
        <a:lstStyle/>
        <a:p>
          <a:endParaRPr lang="en-US"/>
        </a:p>
      </dgm:t>
    </dgm:pt>
    <dgm:pt modelId="{00A68400-C0CF-49A2-8C3F-923AD21765F6}" type="sibTrans" cxnId="{DF6860D3-8716-4148-94A3-49F653F7A76C}">
      <dgm:prSet/>
      <dgm:spPr/>
      <dgm:t>
        <a:bodyPr/>
        <a:lstStyle/>
        <a:p>
          <a:endParaRPr lang="en-US"/>
        </a:p>
      </dgm:t>
    </dgm:pt>
    <dgm:pt modelId="{E446EF34-1414-4FF8-8585-BA1EC1889D00}">
      <dgm:prSet custT="1"/>
      <dgm:spPr/>
      <dgm:t>
        <a:bodyPr/>
        <a:lstStyle/>
        <a:p>
          <a:r>
            <a:rPr lang="en-US" sz="2000" dirty="0"/>
            <a:t>Equipment and product use (gloves , </a:t>
          </a:r>
          <a:r>
            <a:rPr lang="en-US" sz="2000" dirty="0" err="1"/>
            <a:t>chux</a:t>
          </a:r>
          <a:r>
            <a:rPr lang="en-US" sz="2000" dirty="0"/>
            <a:t>, microfiber, mops, neutral cleaner, disinfectant)</a:t>
          </a:r>
        </a:p>
      </dgm:t>
    </dgm:pt>
    <dgm:pt modelId="{B2A7268C-8330-4CB0-95A5-B92BB3A8977E}" type="parTrans" cxnId="{BDA34D3C-5854-4617-B448-8A2298DE3B40}">
      <dgm:prSet/>
      <dgm:spPr/>
      <dgm:t>
        <a:bodyPr/>
        <a:lstStyle/>
        <a:p>
          <a:endParaRPr lang="en-US"/>
        </a:p>
      </dgm:t>
    </dgm:pt>
    <dgm:pt modelId="{B1C73D61-D672-4CA8-A707-E68FDB021550}" type="sibTrans" cxnId="{BDA34D3C-5854-4617-B448-8A2298DE3B40}">
      <dgm:prSet/>
      <dgm:spPr/>
      <dgm:t>
        <a:bodyPr/>
        <a:lstStyle/>
        <a:p>
          <a:endParaRPr lang="en-US"/>
        </a:p>
      </dgm:t>
    </dgm:pt>
    <dgm:pt modelId="{D35FC518-4DE5-4E05-8F47-4899EAFF0656}">
      <dgm:prSet custT="1"/>
      <dgm:spPr/>
      <dgm:t>
        <a:bodyPr/>
        <a:lstStyle/>
        <a:p>
          <a:r>
            <a:rPr lang="en-US" sz="2000" dirty="0"/>
            <a:t>Management oversite and control at service level</a:t>
          </a:r>
        </a:p>
      </dgm:t>
    </dgm:pt>
    <dgm:pt modelId="{D49F3B7A-9E90-41F3-BBC3-005E352DC4FE}" type="parTrans" cxnId="{FF189620-5C6F-448F-BCC0-538314F9F54A}">
      <dgm:prSet/>
      <dgm:spPr/>
      <dgm:t>
        <a:bodyPr/>
        <a:lstStyle/>
        <a:p>
          <a:endParaRPr lang="en-US"/>
        </a:p>
      </dgm:t>
    </dgm:pt>
    <dgm:pt modelId="{07043571-60D6-420A-BB1D-CB9CB483BA64}" type="sibTrans" cxnId="{FF189620-5C6F-448F-BCC0-538314F9F54A}">
      <dgm:prSet/>
      <dgm:spPr/>
      <dgm:t>
        <a:bodyPr/>
        <a:lstStyle/>
        <a:p>
          <a:endParaRPr lang="en-US"/>
        </a:p>
      </dgm:t>
    </dgm:pt>
    <dgm:pt modelId="{59D6EB07-A36B-415E-9CA9-D0D1A4D62E27}">
      <dgm:prSet custT="1"/>
      <dgm:spPr/>
      <dgm:t>
        <a:bodyPr/>
        <a:lstStyle/>
        <a:p>
          <a:endParaRPr lang="en-US" sz="2000" dirty="0"/>
        </a:p>
        <a:p>
          <a:r>
            <a:rPr lang="en-US" sz="2000" dirty="0"/>
            <a:t>Job/Task education/training for generalized and special cleaning</a:t>
          </a:r>
          <a:endParaRPr lang="en-AU" sz="2000" dirty="0"/>
        </a:p>
        <a:p>
          <a:endParaRPr lang="en-US" sz="2000" dirty="0"/>
        </a:p>
      </dgm:t>
    </dgm:pt>
    <dgm:pt modelId="{E905E651-4EEB-473A-8A48-DD9C77EFA552}" type="parTrans" cxnId="{5046A218-87AD-44AB-80B4-20F640B18FF3}">
      <dgm:prSet/>
      <dgm:spPr/>
      <dgm:t>
        <a:bodyPr/>
        <a:lstStyle/>
        <a:p>
          <a:endParaRPr lang="en-US"/>
        </a:p>
      </dgm:t>
    </dgm:pt>
    <dgm:pt modelId="{FD4C81AD-ED2C-4979-B244-70DF71455A44}" type="sibTrans" cxnId="{5046A218-87AD-44AB-80B4-20F640B18FF3}">
      <dgm:prSet/>
      <dgm:spPr/>
      <dgm:t>
        <a:bodyPr/>
        <a:lstStyle/>
        <a:p>
          <a:endParaRPr lang="en-US"/>
        </a:p>
      </dgm:t>
    </dgm:pt>
    <dgm:pt modelId="{95C3F8BE-6D9B-4ED6-8C67-B36D688ED9FD}" type="pres">
      <dgm:prSet presAssocID="{C4BC8871-99AB-4F71-A558-9C169A69B4B3}" presName="linear" presStyleCnt="0">
        <dgm:presLayoutVars>
          <dgm:animLvl val="lvl"/>
          <dgm:resizeHandles val="exact"/>
        </dgm:presLayoutVars>
      </dgm:prSet>
      <dgm:spPr/>
    </dgm:pt>
    <dgm:pt modelId="{AAF9FC8A-3C9E-4772-B8EF-C731E20D631A}" type="pres">
      <dgm:prSet presAssocID="{076FE50B-0534-4508-9155-7EB6A253D0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A73B6B-3FA8-48FA-A370-A1E2A20CC881}" type="pres">
      <dgm:prSet presAssocID="{94EFED7B-BC25-41AA-84F0-1106A8071F1F}" presName="spacer" presStyleCnt="0"/>
      <dgm:spPr/>
    </dgm:pt>
    <dgm:pt modelId="{9B83EA6D-31D9-4758-9514-0B6ABEE7F74A}" type="pres">
      <dgm:prSet presAssocID="{608445FC-2951-4C0C-8626-2155BD4D80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4E667F-A14D-44D9-8888-A90AFADFB726}" type="pres">
      <dgm:prSet presAssocID="{00A68400-C0CF-49A2-8C3F-923AD21765F6}" presName="spacer" presStyleCnt="0"/>
      <dgm:spPr/>
    </dgm:pt>
    <dgm:pt modelId="{B093D581-81B3-43E2-B83C-6E3A6A0BF64F}" type="pres">
      <dgm:prSet presAssocID="{E446EF34-1414-4FF8-8585-BA1EC1889D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0C0EBF-C107-4AF3-ABC7-A7B190E3F793}" type="pres">
      <dgm:prSet presAssocID="{B1C73D61-D672-4CA8-A707-E68FDB021550}" presName="spacer" presStyleCnt="0"/>
      <dgm:spPr/>
    </dgm:pt>
    <dgm:pt modelId="{C84711A7-CB4C-4565-A243-02078F0E7874}" type="pres">
      <dgm:prSet presAssocID="{D35FC518-4DE5-4E05-8F47-4899EAFF065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678D41-ED09-4CB2-AEA4-A202FDFD21B6}" type="pres">
      <dgm:prSet presAssocID="{07043571-60D6-420A-BB1D-CB9CB483BA64}" presName="spacer" presStyleCnt="0"/>
      <dgm:spPr/>
    </dgm:pt>
    <dgm:pt modelId="{B89C224F-945C-4757-ADFA-8E50CF1E621F}" type="pres">
      <dgm:prSet presAssocID="{59D6EB07-A36B-415E-9CA9-D0D1A4D62E27}" presName="parentText" presStyleLbl="node1" presStyleIdx="4" presStyleCnt="5" custLinFactNeighborX="2885">
        <dgm:presLayoutVars>
          <dgm:chMax val="0"/>
          <dgm:bulletEnabled val="1"/>
        </dgm:presLayoutVars>
      </dgm:prSet>
      <dgm:spPr/>
    </dgm:pt>
  </dgm:ptLst>
  <dgm:cxnLst>
    <dgm:cxn modelId="{5046A218-87AD-44AB-80B4-20F640B18FF3}" srcId="{C4BC8871-99AB-4F71-A558-9C169A69B4B3}" destId="{59D6EB07-A36B-415E-9CA9-D0D1A4D62E27}" srcOrd="4" destOrd="0" parTransId="{E905E651-4EEB-473A-8A48-DD9C77EFA552}" sibTransId="{FD4C81AD-ED2C-4979-B244-70DF71455A44}"/>
    <dgm:cxn modelId="{FF189620-5C6F-448F-BCC0-538314F9F54A}" srcId="{C4BC8871-99AB-4F71-A558-9C169A69B4B3}" destId="{D35FC518-4DE5-4E05-8F47-4899EAFF0656}" srcOrd="3" destOrd="0" parTransId="{D49F3B7A-9E90-41F3-BBC3-005E352DC4FE}" sibTransId="{07043571-60D6-420A-BB1D-CB9CB483BA64}"/>
    <dgm:cxn modelId="{F2A80032-E96E-4E74-8EA0-4CEFBA98E5A8}" type="presOf" srcId="{E446EF34-1414-4FF8-8585-BA1EC1889D00}" destId="{B093D581-81B3-43E2-B83C-6E3A6A0BF64F}" srcOrd="0" destOrd="0" presId="urn:microsoft.com/office/officeart/2005/8/layout/vList2"/>
    <dgm:cxn modelId="{703AB239-E87F-437D-8426-48D13ED548F6}" type="presOf" srcId="{C4BC8871-99AB-4F71-A558-9C169A69B4B3}" destId="{95C3F8BE-6D9B-4ED6-8C67-B36D688ED9FD}" srcOrd="0" destOrd="0" presId="urn:microsoft.com/office/officeart/2005/8/layout/vList2"/>
    <dgm:cxn modelId="{BDA34D3C-5854-4617-B448-8A2298DE3B40}" srcId="{C4BC8871-99AB-4F71-A558-9C169A69B4B3}" destId="{E446EF34-1414-4FF8-8585-BA1EC1889D00}" srcOrd="2" destOrd="0" parTransId="{B2A7268C-8330-4CB0-95A5-B92BB3A8977E}" sibTransId="{B1C73D61-D672-4CA8-A707-E68FDB021550}"/>
    <dgm:cxn modelId="{7610C55B-E497-45B4-A60F-DEB3727F151A}" type="presOf" srcId="{D35FC518-4DE5-4E05-8F47-4899EAFF0656}" destId="{C84711A7-CB4C-4565-A243-02078F0E7874}" srcOrd="0" destOrd="0" presId="urn:microsoft.com/office/officeart/2005/8/layout/vList2"/>
    <dgm:cxn modelId="{37F1A95F-67EC-4331-859B-E7D6922C95E0}" srcId="{C4BC8871-99AB-4F71-A558-9C169A69B4B3}" destId="{076FE50B-0534-4508-9155-7EB6A253D091}" srcOrd="0" destOrd="0" parTransId="{8BB59839-7068-4EFC-9B85-BAE6B42E4497}" sibTransId="{94EFED7B-BC25-41AA-84F0-1106A8071F1F}"/>
    <dgm:cxn modelId="{12439847-ACE7-4312-BCA2-132FFE334375}" type="presOf" srcId="{608445FC-2951-4C0C-8626-2155BD4D80DF}" destId="{9B83EA6D-31D9-4758-9514-0B6ABEE7F74A}" srcOrd="0" destOrd="0" presId="urn:microsoft.com/office/officeart/2005/8/layout/vList2"/>
    <dgm:cxn modelId="{2F6946A6-CE0E-4B88-B02F-F03914D6FD93}" type="presOf" srcId="{59D6EB07-A36B-415E-9CA9-D0D1A4D62E27}" destId="{B89C224F-945C-4757-ADFA-8E50CF1E621F}" srcOrd="0" destOrd="0" presId="urn:microsoft.com/office/officeart/2005/8/layout/vList2"/>
    <dgm:cxn modelId="{DF6860D3-8716-4148-94A3-49F653F7A76C}" srcId="{C4BC8871-99AB-4F71-A558-9C169A69B4B3}" destId="{608445FC-2951-4C0C-8626-2155BD4D80DF}" srcOrd="1" destOrd="0" parTransId="{F0BA1C41-ADD2-4A19-99D4-EBAD37B264DE}" sibTransId="{00A68400-C0CF-49A2-8C3F-923AD21765F6}"/>
    <dgm:cxn modelId="{A4C9C4F5-F2A9-46F0-A105-DA3ECE78388E}" type="presOf" srcId="{076FE50B-0534-4508-9155-7EB6A253D091}" destId="{AAF9FC8A-3C9E-4772-B8EF-C731E20D631A}" srcOrd="0" destOrd="0" presId="urn:microsoft.com/office/officeart/2005/8/layout/vList2"/>
    <dgm:cxn modelId="{15E4B783-3415-44F3-A730-584D80D69BC7}" type="presParOf" srcId="{95C3F8BE-6D9B-4ED6-8C67-B36D688ED9FD}" destId="{AAF9FC8A-3C9E-4772-B8EF-C731E20D631A}" srcOrd="0" destOrd="0" presId="urn:microsoft.com/office/officeart/2005/8/layout/vList2"/>
    <dgm:cxn modelId="{A2B72864-83BF-4779-AC4F-AC4A22DDDCFB}" type="presParOf" srcId="{95C3F8BE-6D9B-4ED6-8C67-B36D688ED9FD}" destId="{D7A73B6B-3FA8-48FA-A370-A1E2A20CC881}" srcOrd="1" destOrd="0" presId="urn:microsoft.com/office/officeart/2005/8/layout/vList2"/>
    <dgm:cxn modelId="{572E4EC7-F27E-4092-95BD-3ACF755533AA}" type="presParOf" srcId="{95C3F8BE-6D9B-4ED6-8C67-B36D688ED9FD}" destId="{9B83EA6D-31D9-4758-9514-0B6ABEE7F74A}" srcOrd="2" destOrd="0" presId="urn:microsoft.com/office/officeart/2005/8/layout/vList2"/>
    <dgm:cxn modelId="{74DAA47C-5E69-47D6-8E26-CAB09E2138EE}" type="presParOf" srcId="{95C3F8BE-6D9B-4ED6-8C67-B36D688ED9FD}" destId="{604E667F-A14D-44D9-8888-A90AFADFB726}" srcOrd="3" destOrd="0" presId="urn:microsoft.com/office/officeart/2005/8/layout/vList2"/>
    <dgm:cxn modelId="{C0CAF247-38ED-4271-B2D6-C1C447B3098E}" type="presParOf" srcId="{95C3F8BE-6D9B-4ED6-8C67-B36D688ED9FD}" destId="{B093D581-81B3-43E2-B83C-6E3A6A0BF64F}" srcOrd="4" destOrd="0" presId="urn:microsoft.com/office/officeart/2005/8/layout/vList2"/>
    <dgm:cxn modelId="{C4E2F181-26CD-4239-A25D-AA9B026A7809}" type="presParOf" srcId="{95C3F8BE-6D9B-4ED6-8C67-B36D688ED9FD}" destId="{610C0EBF-C107-4AF3-ABC7-A7B190E3F793}" srcOrd="5" destOrd="0" presId="urn:microsoft.com/office/officeart/2005/8/layout/vList2"/>
    <dgm:cxn modelId="{C99462D4-E0E9-4429-891A-A7FFB0169718}" type="presParOf" srcId="{95C3F8BE-6D9B-4ED6-8C67-B36D688ED9FD}" destId="{C84711A7-CB4C-4565-A243-02078F0E7874}" srcOrd="6" destOrd="0" presId="urn:microsoft.com/office/officeart/2005/8/layout/vList2"/>
    <dgm:cxn modelId="{7B85F3A7-4BF5-4910-B39B-3BFCF4822DFC}" type="presParOf" srcId="{95C3F8BE-6D9B-4ED6-8C67-B36D688ED9FD}" destId="{F8678D41-ED09-4CB2-AEA4-A202FDFD21B6}" srcOrd="7" destOrd="0" presId="urn:microsoft.com/office/officeart/2005/8/layout/vList2"/>
    <dgm:cxn modelId="{DDE08B8A-9C90-47D3-93F1-76F67D5FE4BA}" type="presParOf" srcId="{95C3F8BE-6D9B-4ED6-8C67-B36D688ED9FD}" destId="{B89C224F-945C-4757-ADFA-8E50CF1E62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A7E3C-CF26-42E5-A83F-11CC31FA832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7E46B935-20A8-43F7-8BC9-4B34DCF1A1C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Subject to requirements under the TGA Order 104 of Therapeutic Goods act 1989</a:t>
          </a:r>
          <a:endParaRPr lang="en-AU" sz="1800" dirty="0"/>
        </a:p>
      </dgm:t>
    </dgm:pt>
    <dgm:pt modelId="{676BF164-7BFC-485E-AC66-5ACAE54DFCB8}" type="parTrans" cxnId="{9A66313B-A9D8-4A5B-B088-F151C234797F}">
      <dgm:prSet/>
      <dgm:spPr/>
      <dgm:t>
        <a:bodyPr/>
        <a:lstStyle/>
        <a:p>
          <a:endParaRPr lang="en-US" sz="1800"/>
        </a:p>
      </dgm:t>
    </dgm:pt>
    <dgm:pt modelId="{32EA3229-F714-4C42-9689-229FD3422FA7}" type="sibTrans" cxnId="{9A66313B-A9D8-4A5B-B088-F151C234797F}">
      <dgm:prSet/>
      <dgm:spPr/>
      <dgm:t>
        <a:bodyPr/>
        <a:lstStyle/>
        <a:p>
          <a:endParaRPr lang="en-US" sz="1800"/>
        </a:p>
      </dgm:t>
    </dgm:pt>
    <dgm:pt modelId="{0A8784A0-6799-433A-B28A-6786608B0EF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TGA referred to as ‘Other Therapeutic Goods’ (OTGs)</a:t>
          </a:r>
          <a:endParaRPr lang="en-AU" sz="1800" dirty="0"/>
        </a:p>
      </dgm:t>
    </dgm:pt>
    <dgm:pt modelId="{DF3ACAD5-E569-4A56-A408-AA676DE5AAFB}" type="parTrans" cxnId="{43AA3B59-0D76-4128-844D-AC35593F4090}">
      <dgm:prSet/>
      <dgm:spPr/>
      <dgm:t>
        <a:bodyPr/>
        <a:lstStyle/>
        <a:p>
          <a:endParaRPr lang="en-US" sz="1800"/>
        </a:p>
      </dgm:t>
    </dgm:pt>
    <dgm:pt modelId="{40EBC124-481B-48CE-8FA4-D7331389A761}" type="sibTrans" cxnId="{43AA3B59-0D76-4128-844D-AC35593F4090}">
      <dgm:prSet/>
      <dgm:spPr/>
      <dgm:t>
        <a:bodyPr/>
        <a:lstStyle/>
        <a:p>
          <a:endParaRPr lang="en-US" sz="1800"/>
        </a:p>
      </dgm:t>
    </dgm:pt>
    <dgm:pt modelId="{14384D6C-D011-42AE-A032-0F5ED6817A0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Refer to the product data safety sheet for WH&amp;S information</a:t>
          </a:r>
        </a:p>
      </dgm:t>
    </dgm:pt>
    <dgm:pt modelId="{0ADD7737-D09C-4B96-8177-269E674542EA}" type="parTrans" cxnId="{650A431C-DFFC-4354-B154-7F6354EB3856}">
      <dgm:prSet/>
      <dgm:spPr/>
      <dgm:t>
        <a:bodyPr/>
        <a:lstStyle/>
        <a:p>
          <a:endParaRPr lang="en-US" sz="1800"/>
        </a:p>
      </dgm:t>
    </dgm:pt>
    <dgm:pt modelId="{FAC27895-9048-4CB2-8B98-FC0727457A1A}" type="sibTrans" cxnId="{650A431C-DFFC-4354-B154-7F6354EB3856}">
      <dgm:prSet/>
      <dgm:spPr/>
      <dgm:t>
        <a:bodyPr/>
        <a:lstStyle/>
        <a:p>
          <a:endParaRPr lang="en-US" sz="1800"/>
        </a:p>
      </dgm:t>
    </dgm:pt>
    <dgm:pt modelId="{062F5E6C-22A1-4212-B21B-16C5177B96E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New technologies:</a:t>
          </a:r>
        </a:p>
      </dgm:t>
    </dgm:pt>
    <dgm:pt modelId="{ADE4670D-6067-4E56-B8DC-F8F3237B1E46}" type="parTrans" cxnId="{CBB08A1B-1551-465E-9B42-B3449864D200}">
      <dgm:prSet/>
      <dgm:spPr/>
      <dgm:t>
        <a:bodyPr/>
        <a:lstStyle/>
        <a:p>
          <a:endParaRPr lang="en-US" sz="1800"/>
        </a:p>
      </dgm:t>
    </dgm:pt>
    <dgm:pt modelId="{80E0982A-0C8A-40A9-ADA7-DAA3505EF8B5}" type="sibTrans" cxnId="{CBB08A1B-1551-465E-9B42-B3449864D200}">
      <dgm:prSet/>
      <dgm:spPr/>
      <dgm:t>
        <a:bodyPr/>
        <a:lstStyle/>
        <a:p>
          <a:endParaRPr lang="en-US" sz="1800"/>
        </a:p>
      </dgm:t>
    </dgm:pt>
    <dgm:pt modelId="{8135083E-F461-43FA-8021-D4F92B9D9C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Sodium hypochlorite</a:t>
          </a:r>
        </a:p>
      </dgm:t>
    </dgm:pt>
    <dgm:pt modelId="{609BD22F-6680-49A4-8068-64555CE41CBF}" type="parTrans" cxnId="{EBDE8C73-A6B3-48BD-B20B-0AD1E80DB0A5}">
      <dgm:prSet/>
      <dgm:spPr/>
      <dgm:t>
        <a:bodyPr/>
        <a:lstStyle/>
        <a:p>
          <a:endParaRPr lang="en-US" sz="1800"/>
        </a:p>
      </dgm:t>
    </dgm:pt>
    <dgm:pt modelId="{511A2AA9-FCFD-4878-AF44-E301DC7F50D2}" type="sibTrans" cxnId="{EBDE8C73-A6B3-48BD-B20B-0AD1E80DB0A5}">
      <dgm:prSet/>
      <dgm:spPr/>
      <dgm:t>
        <a:bodyPr/>
        <a:lstStyle/>
        <a:p>
          <a:endParaRPr lang="en-US" sz="1800"/>
        </a:p>
      </dgm:t>
    </dgm:pt>
    <dgm:pt modelId="{E57848EF-5F98-4CD5-88D6-117D64D94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Ultra-violet light</a:t>
          </a:r>
        </a:p>
      </dgm:t>
    </dgm:pt>
    <dgm:pt modelId="{4BE4EEE3-1265-4C9C-B8E6-7071166BAFE7}" type="parTrans" cxnId="{23FEB862-D3B4-4185-83A5-79A56C7AC625}">
      <dgm:prSet/>
      <dgm:spPr/>
      <dgm:t>
        <a:bodyPr/>
        <a:lstStyle/>
        <a:p>
          <a:endParaRPr lang="en-US" sz="1800"/>
        </a:p>
      </dgm:t>
    </dgm:pt>
    <dgm:pt modelId="{17216F3D-FB89-43E2-A22B-1994BD5A9FBA}" type="sibTrans" cxnId="{23FEB862-D3B4-4185-83A5-79A56C7AC625}">
      <dgm:prSet/>
      <dgm:spPr/>
      <dgm:t>
        <a:bodyPr/>
        <a:lstStyle/>
        <a:p>
          <a:endParaRPr lang="en-US" sz="1800"/>
        </a:p>
      </dgm:t>
    </dgm:pt>
    <dgm:pt modelId="{6708EEBE-71D2-419C-9DAA-94EF4F01AA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Hydrogen peroxide </a:t>
          </a:r>
          <a:r>
            <a:rPr lang="en-US" sz="1800" dirty="0" err="1"/>
            <a:t>vapour</a:t>
          </a:r>
          <a:endParaRPr lang="en-US" sz="1800" dirty="0"/>
        </a:p>
      </dgm:t>
    </dgm:pt>
    <dgm:pt modelId="{601B3251-326B-43FE-B422-F1CA4CEF7F5E}" type="parTrans" cxnId="{EADBFC6E-8C52-4B64-ADF4-32CFE33376F6}">
      <dgm:prSet/>
      <dgm:spPr/>
      <dgm:t>
        <a:bodyPr/>
        <a:lstStyle/>
        <a:p>
          <a:endParaRPr lang="en-US" sz="1800"/>
        </a:p>
      </dgm:t>
    </dgm:pt>
    <dgm:pt modelId="{37493CB9-3DAA-486B-AF23-DE0D6189BFD5}" type="sibTrans" cxnId="{EADBFC6E-8C52-4B64-ADF4-32CFE33376F6}">
      <dgm:prSet/>
      <dgm:spPr/>
      <dgm:t>
        <a:bodyPr/>
        <a:lstStyle/>
        <a:p>
          <a:endParaRPr lang="en-US" sz="1800"/>
        </a:p>
      </dgm:t>
    </dgm:pt>
    <dgm:pt modelId="{D3273A64-7C8C-4E37-ACAC-48AEA9EDC4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Electrolyzed water</a:t>
          </a:r>
        </a:p>
      </dgm:t>
    </dgm:pt>
    <dgm:pt modelId="{51CE0B3F-5912-4461-AEFD-748F596012E4}" type="parTrans" cxnId="{D8606D7A-0007-471A-8B3C-DBFF5E543AE6}">
      <dgm:prSet/>
      <dgm:spPr/>
      <dgm:t>
        <a:bodyPr/>
        <a:lstStyle/>
        <a:p>
          <a:endParaRPr lang="en-US" sz="1800"/>
        </a:p>
      </dgm:t>
    </dgm:pt>
    <dgm:pt modelId="{E54D04AC-5994-441B-B717-A99515EB6421}" type="sibTrans" cxnId="{D8606D7A-0007-471A-8B3C-DBFF5E543AE6}">
      <dgm:prSet/>
      <dgm:spPr/>
      <dgm:t>
        <a:bodyPr/>
        <a:lstStyle/>
        <a:p>
          <a:endParaRPr lang="en-US" sz="1800"/>
        </a:p>
      </dgm:t>
    </dgm:pt>
    <dgm:pt modelId="{39018DD1-7871-4E4E-8611-E2DBF931D5B6}" type="pres">
      <dgm:prSet presAssocID="{BEFA7E3C-CF26-42E5-A83F-11CC31FA8323}" presName="root" presStyleCnt="0">
        <dgm:presLayoutVars>
          <dgm:dir/>
          <dgm:resizeHandles val="exact"/>
        </dgm:presLayoutVars>
      </dgm:prSet>
      <dgm:spPr/>
    </dgm:pt>
    <dgm:pt modelId="{5357370A-CDD5-42D2-99CA-A29A1C8BDC00}" type="pres">
      <dgm:prSet presAssocID="{7E46B935-20A8-43F7-8BC9-4B34DCF1A1C2}" presName="compNode" presStyleCnt="0"/>
      <dgm:spPr/>
    </dgm:pt>
    <dgm:pt modelId="{07CECDE3-6584-4DA4-90D8-52CEDE237072}" type="pres">
      <dgm:prSet presAssocID="{7E46B935-20A8-43F7-8BC9-4B34DCF1A1C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2DE6013-3433-47D7-94A3-B717CD2871DE}" type="pres">
      <dgm:prSet presAssocID="{7E46B935-20A8-43F7-8BC9-4B34DCF1A1C2}" presName="iconSpace" presStyleCnt="0"/>
      <dgm:spPr/>
    </dgm:pt>
    <dgm:pt modelId="{F5FB709C-B48A-4D13-BE74-6762C977F52A}" type="pres">
      <dgm:prSet presAssocID="{7E46B935-20A8-43F7-8BC9-4B34DCF1A1C2}" presName="parTx" presStyleLbl="revTx" presStyleIdx="0" presStyleCnt="8" custScaleX="89836">
        <dgm:presLayoutVars>
          <dgm:chMax val="0"/>
          <dgm:chPref val="0"/>
        </dgm:presLayoutVars>
      </dgm:prSet>
      <dgm:spPr/>
    </dgm:pt>
    <dgm:pt modelId="{072EA6C8-8737-43D5-81C4-5308FB4AB21A}" type="pres">
      <dgm:prSet presAssocID="{7E46B935-20A8-43F7-8BC9-4B34DCF1A1C2}" presName="txSpace" presStyleCnt="0"/>
      <dgm:spPr/>
    </dgm:pt>
    <dgm:pt modelId="{AC55209A-7488-4FB4-ADDD-41B39E83EE20}" type="pres">
      <dgm:prSet presAssocID="{7E46B935-20A8-43F7-8BC9-4B34DCF1A1C2}" presName="desTx" presStyleLbl="revTx" presStyleIdx="1" presStyleCnt="8">
        <dgm:presLayoutVars/>
      </dgm:prSet>
      <dgm:spPr/>
    </dgm:pt>
    <dgm:pt modelId="{D969B065-566B-425A-95B5-F3D5E27BAA8A}" type="pres">
      <dgm:prSet presAssocID="{32EA3229-F714-4C42-9689-229FD3422FA7}" presName="sibTrans" presStyleCnt="0"/>
      <dgm:spPr/>
    </dgm:pt>
    <dgm:pt modelId="{6C1E2417-0A93-4094-9D94-B8386E0130A3}" type="pres">
      <dgm:prSet presAssocID="{0A8784A0-6799-433A-B28A-6786608B0EF1}" presName="compNode" presStyleCnt="0"/>
      <dgm:spPr/>
    </dgm:pt>
    <dgm:pt modelId="{18CECC01-7D51-489D-B3E4-BDB6C9E9E524}" type="pres">
      <dgm:prSet presAssocID="{0A8784A0-6799-433A-B28A-6786608B0E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4F4DD1B8-8C45-4A19-90CB-C5F0FEEFE98D}" type="pres">
      <dgm:prSet presAssocID="{0A8784A0-6799-433A-B28A-6786608B0EF1}" presName="iconSpace" presStyleCnt="0"/>
      <dgm:spPr/>
    </dgm:pt>
    <dgm:pt modelId="{D802E26E-85BA-4347-8D8A-31E371F240F3}" type="pres">
      <dgm:prSet presAssocID="{0A8784A0-6799-433A-B28A-6786608B0EF1}" presName="parTx" presStyleLbl="revTx" presStyleIdx="2" presStyleCnt="8">
        <dgm:presLayoutVars>
          <dgm:chMax val="0"/>
          <dgm:chPref val="0"/>
        </dgm:presLayoutVars>
      </dgm:prSet>
      <dgm:spPr/>
    </dgm:pt>
    <dgm:pt modelId="{48DA8356-49EA-4A34-B25B-84F78E3D2F09}" type="pres">
      <dgm:prSet presAssocID="{0A8784A0-6799-433A-B28A-6786608B0EF1}" presName="txSpace" presStyleCnt="0"/>
      <dgm:spPr/>
    </dgm:pt>
    <dgm:pt modelId="{FBDBD45C-2612-4D93-9D60-5C980D573AD2}" type="pres">
      <dgm:prSet presAssocID="{0A8784A0-6799-433A-B28A-6786608B0EF1}" presName="desTx" presStyleLbl="revTx" presStyleIdx="3" presStyleCnt="8">
        <dgm:presLayoutVars/>
      </dgm:prSet>
      <dgm:spPr/>
    </dgm:pt>
    <dgm:pt modelId="{29D23035-CBA6-4A04-99AF-984A79AC406E}" type="pres">
      <dgm:prSet presAssocID="{40EBC124-481B-48CE-8FA4-D7331389A761}" presName="sibTrans" presStyleCnt="0"/>
      <dgm:spPr/>
    </dgm:pt>
    <dgm:pt modelId="{9F13BE81-2D04-4FD4-814A-95A428393217}" type="pres">
      <dgm:prSet presAssocID="{14384D6C-D011-42AE-A032-0F5ED6817A08}" presName="compNode" presStyleCnt="0"/>
      <dgm:spPr/>
    </dgm:pt>
    <dgm:pt modelId="{29480ED7-7ADE-4A48-93EB-459C1C2C3807}" type="pres">
      <dgm:prSet presAssocID="{14384D6C-D011-42AE-A032-0F5ED6817A0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3B00B58-4AFA-4037-804A-CE251728A882}" type="pres">
      <dgm:prSet presAssocID="{14384D6C-D011-42AE-A032-0F5ED6817A08}" presName="iconSpace" presStyleCnt="0"/>
      <dgm:spPr/>
    </dgm:pt>
    <dgm:pt modelId="{EF01FBC7-FF29-4FCD-8A52-971A5663583C}" type="pres">
      <dgm:prSet presAssocID="{14384D6C-D011-42AE-A032-0F5ED6817A08}" presName="parTx" presStyleLbl="revTx" presStyleIdx="4" presStyleCnt="8">
        <dgm:presLayoutVars>
          <dgm:chMax val="0"/>
          <dgm:chPref val="0"/>
        </dgm:presLayoutVars>
      </dgm:prSet>
      <dgm:spPr/>
    </dgm:pt>
    <dgm:pt modelId="{CC3DE940-926F-4C41-BEC3-FAB5B0AE5F94}" type="pres">
      <dgm:prSet presAssocID="{14384D6C-D011-42AE-A032-0F5ED6817A08}" presName="txSpace" presStyleCnt="0"/>
      <dgm:spPr/>
    </dgm:pt>
    <dgm:pt modelId="{9D594B7E-0E69-4675-9849-BCD85700B1C9}" type="pres">
      <dgm:prSet presAssocID="{14384D6C-D011-42AE-A032-0F5ED6817A08}" presName="desTx" presStyleLbl="revTx" presStyleIdx="5" presStyleCnt="8">
        <dgm:presLayoutVars/>
      </dgm:prSet>
      <dgm:spPr/>
    </dgm:pt>
    <dgm:pt modelId="{13F527BE-A09B-4CB0-8F90-B51BAD3F2EF1}" type="pres">
      <dgm:prSet presAssocID="{FAC27895-9048-4CB2-8B98-FC0727457A1A}" presName="sibTrans" presStyleCnt="0"/>
      <dgm:spPr/>
    </dgm:pt>
    <dgm:pt modelId="{F934677D-F04A-49B4-8A94-F81749F3B265}" type="pres">
      <dgm:prSet presAssocID="{062F5E6C-22A1-4212-B21B-16C5177B96EB}" presName="compNode" presStyleCnt="0"/>
      <dgm:spPr/>
    </dgm:pt>
    <dgm:pt modelId="{0ECC11AE-4897-48EF-A672-CA79F5660AC5}" type="pres">
      <dgm:prSet presAssocID="{062F5E6C-22A1-4212-B21B-16C5177B96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41444D5-4CFC-48BE-AFB5-260DC5E586C0}" type="pres">
      <dgm:prSet presAssocID="{062F5E6C-22A1-4212-B21B-16C5177B96EB}" presName="iconSpace" presStyleCnt="0"/>
      <dgm:spPr/>
    </dgm:pt>
    <dgm:pt modelId="{DE5BA04B-F77E-4566-BBA5-8113A84FE7FE}" type="pres">
      <dgm:prSet presAssocID="{062F5E6C-22A1-4212-B21B-16C5177B96EB}" presName="parTx" presStyleLbl="revTx" presStyleIdx="6" presStyleCnt="8">
        <dgm:presLayoutVars>
          <dgm:chMax val="0"/>
          <dgm:chPref val="0"/>
        </dgm:presLayoutVars>
      </dgm:prSet>
      <dgm:spPr/>
    </dgm:pt>
    <dgm:pt modelId="{EEBF311C-EAB7-4AE8-B2BE-D2E396F2646F}" type="pres">
      <dgm:prSet presAssocID="{062F5E6C-22A1-4212-B21B-16C5177B96EB}" presName="txSpace" presStyleCnt="0"/>
      <dgm:spPr/>
    </dgm:pt>
    <dgm:pt modelId="{23C1BABD-430C-4A83-9F0F-487DB24EF8AB}" type="pres">
      <dgm:prSet presAssocID="{062F5E6C-22A1-4212-B21B-16C5177B96EB}" presName="desTx" presStyleLbl="revTx" presStyleIdx="7" presStyleCnt="8">
        <dgm:presLayoutVars/>
      </dgm:prSet>
      <dgm:spPr/>
    </dgm:pt>
  </dgm:ptLst>
  <dgm:cxnLst>
    <dgm:cxn modelId="{7C24AF00-0E85-4577-8E21-AC2CE48527B4}" type="presOf" srcId="{7E46B935-20A8-43F7-8BC9-4B34DCF1A1C2}" destId="{F5FB709C-B48A-4D13-BE74-6762C977F52A}" srcOrd="0" destOrd="0" presId="urn:microsoft.com/office/officeart/2018/2/layout/IconLabelDescriptionList"/>
    <dgm:cxn modelId="{8F697A05-D6C8-473E-BFEA-BF658F295039}" type="presOf" srcId="{14384D6C-D011-42AE-A032-0F5ED6817A08}" destId="{EF01FBC7-FF29-4FCD-8A52-971A5663583C}" srcOrd="0" destOrd="0" presId="urn:microsoft.com/office/officeart/2018/2/layout/IconLabelDescriptionList"/>
    <dgm:cxn modelId="{99FA1F0F-8DE5-4458-8E9A-D9CD6298FCDD}" type="presOf" srcId="{0A8784A0-6799-433A-B28A-6786608B0EF1}" destId="{D802E26E-85BA-4347-8D8A-31E371F240F3}" srcOrd="0" destOrd="0" presId="urn:microsoft.com/office/officeart/2018/2/layout/IconLabelDescriptionList"/>
    <dgm:cxn modelId="{CBB08A1B-1551-465E-9B42-B3449864D200}" srcId="{BEFA7E3C-CF26-42E5-A83F-11CC31FA8323}" destId="{062F5E6C-22A1-4212-B21B-16C5177B96EB}" srcOrd="3" destOrd="0" parTransId="{ADE4670D-6067-4E56-B8DC-F8F3237B1E46}" sibTransId="{80E0982A-0C8A-40A9-ADA7-DAA3505EF8B5}"/>
    <dgm:cxn modelId="{650A431C-DFFC-4354-B154-7F6354EB3856}" srcId="{BEFA7E3C-CF26-42E5-A83F-11CC31FA8323}" destId="{14384D6C-D011-42AE-A032-0F5ED6817A08}" srcOrd="2" destOrd="0" parTransId="{0ADD7737-D09C-4B96-8177-269E674542EA}" sibTransId="{FAC27895-9048-4CB2-8B98-FC0727457A1A}"/>
    <dgm:cxn modelId="{15C0122B-F80B-43D4-8C58-7DECACD6A7E8}" type="presOf" srcId="{D3273A64-7C8C-4E37-ACAC-48AEA9EDC416}" destId="{23C1BABD-430C-4A83-9F0F-487DB24EF8AB}" srcOrd="0" destOrd="3" presId="urn:microsoft.com/office/officeart/2018/2/layout/IconLabelDescriptionList"/>
    <dgm:cxn modelId="{D401F839-8692-403C-8540-EAC0CD646F67}" type="presOf" srcId="{E57848EF-5F98-4CD5-88D6-117D64D94B2C}" destId="{23C1BABD-430C-4A83-9F0F-487DB24EF8AB}" srcOrd="0" destOrd="1" presId="urn:microsoft.com/office/officeart/2018/2/layout/IconLabelDescriptionList"/>
    <dgm:cxn modelId="{9A66313B-A9D8-4A5B-B088-F151C234797F}" srcId="{BEFA7E3C-CF26-42E5-A83F-11CC31FA8323}" destId="{7E46B935-20A8-43F7-8BC9-4B34DCF1A1C2}" srcOrd="0" destOrd="0" parTransId="{676BF164-7BFC-485E-AC66-5ACAE54DFCB8}" sibTransId="{32EA3229-F714-4C42-9689-229FD3422FA7}"/>
    <dgm:cxn modelId="{44489141-18A2-47C5-8430-78AFDED5EB5A}" type="presOf" srcId="{062F5E6C-22A1-4212-B21B-16C5177B96EB}" destId="{DE5BA04B-F77E-4566-BBA5-8113A84FE7FE}" srcOrd="0" destOrd="0" presId="urn:microsoft.com/office/officeart/2018/2/layout/IconLabelDescriptionList"/>
    <dgm:cxn modelId="{23FEB862-D3B4-4185-83A5-79A56C7AC625}" srcId="{062F5E6C-22A1-4212-B21B-16C5177B96EB}" destId="{E57848EF-5F98-4CD5-88D6-117D64D94B2C}" srcOrd="1" destOrd="0" parTransId="{4BE4EEE3-1265-4C9C-B8E6-7071166BAFE7}" sibTransId="{17216F3D-FB89-43E2-A22B-1994BD5A9FBA}"/>
    <dgm:cxn modelId="{DE25C76C-BFB6-4C57-8581-5B41FEF22768}" type="presOf" srcId="{6708EEBE-71D2-419C-9DAA-94EF4F01AA97}" destId="{23C1BABD-430C-4A83-9F0F-487DB24EF8AB}" srcOrd="0" destOrd="2" presId="urn:microsoft.com/office/officeart/2018/2/layout/IconLabelDescriptionList"/>
    <dgm:cxn modelId="{EADBFC6E-8C52-4B64-ADF4-32CFE33376F6}" srcId="{062F5E6C-22A1-4212-B21B-16C5177B96EB}" destId="{6708EEBE-71D2-419C-9DAA-94EF4F01AA97}" srcOrd="2" destOrd="0" parTransId="{601B3251-326B-43FE-B422-F1CA4CEF7F5E}" sibTransId="{37493CB9-3DAA-486B-AF23-DE0D6189BFD5}"/>
    <dgm:cxn modelId="{EBDE8C73-A6B3-48BD-B20B-0AD1E80DB0A5}" srcId="{062F5E6C-22A1-4212-B21B-16C5177B96EB}" destId="{8135083E-F461-43FA-8021-D4F92B9D9C39}" srcOrd="0" destOrd="0" parTransId="{609BD22F-6680-49A4-8068-64555CE41CBF}" sibTransId="{511A2AA9-FCFD-4878-AF44-E301DC7F50D2}"/>
    <dgm:cxn modelId="{43AA3B59-0D76-4128-844D-AC35593F4090}" srcId="{BEFA7E3C-CF26-42E5-A83F-11CC31FA8323}" destId="{0A8784A0-6799-433A-B28A-6786608B0EF1}" srcOrd="1" destOrd="0" parTransId="{DF3ACAD5-E569-4A56-A408-AA676DE5AAFB}" sibTransId="{40EBC124-481B-48CE-8FA4-D7331389A761}"/>
    <dgm:cxn modelId="{D8606D7A-0007-471A-8B3C-DBFF5E543AE6}" srcId="{062F5E6C-22A1-4212-B21B-16C5177B96EB}" destId="{D3273A64-7C8C-4E37-ACAC-48AEA9EDC416}" srcOrd="3" destOrd="0" parTransId="{51CE0B3F-5912-4461-AEFD-748F596012E4}" sibTransId="{E54D04AC-5994-441B-B717-A99515EB6421}"/>
    <dgm:cxn modelId="{324512BA-A5FD-4D04-B4DD-88D009E12C63}" type="presOf" srcId="{8135083E-F461-43FA-8021-D4F92B9D9C39}" destId="{23C1BABD-430C-4A83-9F0F-487DB24EF8AB}" srcOrd="0" destOrd="0" presId="urn:microsoft.com/office/officeart/2018/2/layout/IconLabelDescriptionList"/>
    <dgm:cxn modelId="{B12604F5-C72A-4D72-8409-73D2CA89E7C5}" type="presOf" srcId="{BEFA7E3C-CF26-42E5-A83F-11CC31FA8323}" destId="{39018DD1-7871-4E4E-8611-E2DBF931D5B6}" srcOrd="0" destOrd="0" presId="urn:microsoft.com/office/officeart/2018/2/layout/IconLabelDescriptionList"/>
    <dgm:cxn modelId="{73344DC3-9C58-48F0-837B-41CE4F03A38C}" type="presParOf" srcId="{39018DD1-7871-4E4E-8611-E2DBF931D5B6}" destId="{5357370A-CDD5-42D2-99CA-A29A1C8BDC00}" srcOrd="0" destOrd="0" presId="urn:microsoft.com/office/officeart/2018/2/layout/IconLabelDescriptionList"/>
    <dgm:cxn modelId="{BD2E9B32-3696-4DAB-B072-CA8146709C73}" type="presParOf" srcId="{5357370A-CDD5-42D2-99CA-A29A1C8BDC00}" destId="{07CECDE3-6584-4DA4-90D8-52CEDE237072}" srcOrd="0" destOrd="0" presId="urn:microsoft.com/office/officeart/2018/2/layout/IconLabelDescriptionList"/>
    <dgm:cxn modelId="{79700A2F-3441-4523-9A0B-1E6F6A364804}" type="presParOf" srcId="{5357370A-CDD5-42D2-99CA-A29A1C8BDC00}" destId="{32DE6013-3433-47D7-94A3-B717CD2871DE}" srcOrd="1" destOrd="0" presId="urn:microsoft.com/office/officeart/2018/2/layout/IconLabelDescriptionList"/>
    <dgm:cxn modelId="{F802A2E8-B5B1-40DD-9B3A-00E0260424E5}" type="presParOf" srcId="{5357370A-CDD5-42D2-99CA-A29A1C8BDC00}" destId="{F5FB709C-B48A-4D13-BE74-6762C977F52A}" srcOrd="2" destOrd="0" presId="urn:microsoft.com/office/officeart/2018/2/layout/IconLabelDescriptionList"/>
    <dgm:cxn modelId="{C0530940-393F-4BCD-A45C-7F5B04FCAE7C}" type="presParOf" srcId="{5357370A-CDD5-42D2-99CA-A29A1C8BDC00}" destId="{072EA6C8-8737-43D5-81C4-5308FB4AB21A}" srcOrd="3" destOrd="0" presId="urn:microsoft.com/office/officeart/2018/2/layout/IconLabelDescriptionList"/>
    <dgm:cxn modelId="{B93A46F0-6A31-4631-A0E1-05655996A559}" type="presParOf" srcId="{5357370A-CDD5-42D2-99CA-A29A1C8BDC00}" destId="{AC55209A-7488-4FB4-ADDD-41B39E83EE20}" srcOrd="4" destOrd="0" presId="urn:microsoft.com/office/officeart/2018/2/layout/IconLabelDescriptionList"/>
    <dgm:cxn modelId="{4D47030E-1901-4308-805F-8CB064440CB5}" type="presParOf" srcId="{39018DD1-7871-4E4E-8611-E2DBF931D5B6}" destId="{D969B065-566B-425A-95B5-F3D5E27BAA8A}" srcOrd="1" destOrd="0" presId="urn:microsoft.com/office/officeart/2018/2/layout/IconLabelDescriptionList"/>
    <dgm:cxn modelId="{F707076C-A563-4275-BFDE-04613F817775}" type="presParOf" srcId="{39018DD1-7871-4E4E-8611-E2DBF931D5B6}" destId="{6C1E2417-0A93-4094-9D94-B8386E0130A3}" srcOrd="2" destOrd="0" presId="urn:microsoft.com/office/officeart/2018/2/layout/IconLabelDescriptionList"/>
    <dgm:cxn modelId="{FECA2CC5-17C3-4418-A3B0-53089FA4EABC}" type="presParOf" srcId="{6C1E2417-0A93-4094-9D94-B8386E0130A3}" destId="{18CECC01-7D51-489D-B3E4-BDB6C9E9E524}" srcOrd="0" destOrd="0" presId="urn:microsoft.com/office/officeart/2018/2/layout/IconLabelDescriptionList"/>
    <dgm:cxn modelId="{7DEBCAC6-93A4-4E8F-8771-ABFF9B0008C1}" type="presParOf" srcId="{6C1E2417-0A93-4094-9D94-B8386E0130A3}" destId="{4F4DD1B8-8C45-4A19-90CB-C5F0FEEFE98D}" srcOrd="1" destOrd="0" presId="urn:microsoft.com/office/officeart/2018/2/layout/IconLabelDescriptionList"/>
    <dgm:cxn modelId="{08CE1B3C-5299-47B9-8A86-C36EFEA20DF4}" type="presParOf" srcId="{6C1E2417-0A93-4094-9D94-B8386E0130A3}" destId="{D802E26E-85BA-4347-8D8A-31E371F240F3}" srcOrd="2" destOrd="0" presId="urn:microsoft.com/office/officeart/2018/2/layout/IconLabelDescriptionList"/>
    <dgm:cxn modelId="{E17E0554-5D2E-4176-ABDC-FD41D001E160}" type="presParOf" srcId="{6C1E2417-0A93-4094-9D94-B8386E0130A3}" destId="{48DA8356-49EA-4A34-B25B-84F78E3D2F09}" srcOrd="3" destOrd="0" presId="urn:microsoft.com/office/officeart/2018/2/layout/IconLabelDescriptionList"/>
    <dgm:cxn modelId="{44D81F1A-5900-455B-9578-22E8AA1BC02C}" type="presParOf" srcId="{6C1E2417-0A93-4094-9D94-B8386E0130A3}" destId="{FBDBD45C-2612-4D93-9D60-5C980D573AD2}" srcOrd="4" destOrd="0" presId="urn:microsoft.com/office/officeart/2018/2/layout/IconLabelDescriptionList"/>
    <dgm:cxn modelId="{584BC64B-66BC-4090-85E5-7A865D0EA38B}" type="presParOf" srcId="{39018DD1-7871-4E4E-8611-E2DBF931D5B6}" destId="{29D23035-CBA6-4A04-99AF-984A79AC406E}" srcOrd="3" destOrd="0" presId="urn:microsoft.com/office/officeart/2018/2/layout/IconLabelDescriptionList"/>
    <dgm:cxn modelId="{AED59702-B77A-4E27-A864-ED2AACD4C7DA}" type="presParOf" srcId="{39018DD1-7871-4E4E-8611-E2DBF931D5B6}" destId="{9F13BE81-2D04-4FD4-814A-95A428393217}" srcOrd="4" destOrd="0" presId="urn:microsoft.com/office/officeart/2018/2/layout/IconLabelDescriptionList"/>
    <dgm:cxn modelId="{BF959AB2-E4B0-4548-8DF7-CD46476B9F7A}" type="presParOf" srcId="{9F13BE81-2D04-4FD4-814A-95A428393217}" destId="{29480ED7-7ADE-4A48-93EB-459C1C2C3807}" srcOrd="0" destOrd="0" presId="urn:microsoft.com/office/officeart/2018/2/layout/IconLabelDescriptionList"/>
    <dgm:cxn modelId="{E1A1A138-16D8-4AB1-821D-A6A69E5E218B}" type="presParOf" srcId="{9F13BE81-2D04-4FD4-814A-95A428393217}" destId="{13B00B58-4AFA-4037-804A-CE251728A882}" srcOrd="1" destOrd="0" presId="urn:microsoft.com/office/officeart/2018/2/layout/IconLabelDescriptionList"/>
    <dgm:cxn modelId="{96FBF586-0C67-4FDE-B469-69B82357E97A}" type="presParOf" srcId="{9F13BE81-2D04-4FD4-814A-95A428393217}" destId="{EF01FBC7-FF29-4FCD-8A52-971A5663583C}" srcOrd="2" destOrd="0" presId="urn:microsoft.com/office/officeart/2018/2/layout/IconLabelDescriptionList"/>
    <dgm:cxn modelId="{C15A1381-BA9C-4ACE-BF1B-4B3FD78F63FD}" type="presParOf" srcId="{9F13BE81-2D04-4FD4-814A-95A428393217}" destId="{CC3DE940-926F-4C41-BEC3-FAB5B0AE5F94}" srcOrd="3" destOrd="0" presId="urn:microsoft.com/office/officeart/2018/2/layout/IconLabelDescriptionList"/>
    <dgm:cxn modelId="{9FBC9C29-33D6-486F-85BE-8A93DE0F71B9}" type="presParOf" srcId="{9F13BE81-2D04-4FD4-814A-95A428393217}" destId="{9D594B7E-0E69-4675-9849-BCD85700B1C9}" srcOrd="4" destOrd="0" presId="urn:microsoft.com/office/officeart/2018/2/layout/IconLabelDescriptionList"/>
    <dgm:cxn modelId="{73A6A4C5-4152-459B-9BE6-E2D9DAC6BF5F}" type="presParOf" srcId="{39018DD1-7871-4E4E-8611-E2DBF931D5B6}" destId="{13F527BE-A09B-4CB0-8F90-B51BAD3F2EF1}" srcOrd="5" destOrd="0" presId="urn:microsoft.com/office/officeart/2018/2/layout/IconLabelDescriptionList"/>
    <dgm:cxn modelId="{D046EA08-EB1B-4B4A-A533-3BFBFAA8A658}" type="presParOf" srcId="{39018DD1-7871-4E4E-8611-E2DBF931D5B6}" destId="{F934677D-F04A-49B4-8A94-F81749F3B265}" srcOrd="6" destOrd="0" presId="urn:microsoft.com/office/officeart/2018/2/layout/IconLabelDescriptionList"/>
    <dgm:cxn modelId="{1935FF49-D2C3-47BF-AB04-54B4CCA8CD69}" type="presParOf" srcId="{F934677D-F04A-49B4-8A94-F81749F3B265}" destId="{0ECC11AE-4897-48EF-A672-CA79F5660AC5}" srcOrd="0" destOrd="0" presId="urn:microsoft.com/office/officeart/2018/2/layout/IconLabelDescriptionList"/>
    <dgm:cxn modelId="{AA0E673A-79D2-45FC-BF3E-E62B5F07175F}" type="presParOf" srcId="{F934677D-F04A-49B4-8A94-F81749F3B265}" destId="{B41444D5-4CFC-48BE-AFB5-260DC5E586C0}" srcOrd="1" destOrd="0" presId="urn:microsoft.com/office/officeart/2018/2/layout/IconLabelDescriptionList"/>
    <dgm:cxn modelId="{DE8C0D8F-B233-485B-A541-FE9FF43A55DA}" type="presParOf" srcId="{F934677D-F04A-49B4-8A94-F81749F3B265}" destId="{DE5BA04B-F77E-4566-BBA5-8113A84FE7FE}" srcOrd="2" destOrd="0" presId="urn:microsoft.com/office/officeart/2018/2/layout/IconLabelDescriptionList"/>
    <dgm:cxn modelId="{A6EB7E21-189F-4735-8F52-1867452F2AC5}" type="presParOf" srcId="{F934677D-F04A-49B4-8A94-F81749F3B265}" destId="{EEBF311C-EAB7-4AE8-B2BE-D2E396F2646F}" srcOrd="3" destOrd="0" presId="urn:microsoft.com/office/officeart/2018/2/layout/IconLabelDescriptionList"/>
    <dgm:cxn modelId="{0CA46E5D-0FD8-4C57-BCB7-BBAF7AB1959E}" type="presParOf" srcId="{F934677D-F04A-49B4-8A94-F81749F3B265}" destId="{23C1BABD-430C-4A83-9F0F-487DB24EF8A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9D75E-D96E-415A-9635-EE729CBE096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50F952-7FCA-46BA-8815-8352F94DDB22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Equipment that comes into contact with intact skin and unlikely to introduce infection</a:t>
          </a:r>
        </a:p>
      </dgm:t>
    </dgm:pt>
    <dgm:pt modelId="{A2FBC518-5DD0-40F1-9C79-30E603609676}" type="parTrans" cxnId="{B8549523-05C8-4292-BCD6-68F16264D12D}">
      <dgm:prSet/>
      <dgm:spPr/>
      <dgm:t>
        <a:bodyPr/>
        <a:lstStyle/>
        <a:p>
          <a:endParaRPr lang="en-US"/>
        </a:p>
      </dgm:t>
    </dgm:pt>
    <dgm:pt modelId="{BE0AB9F7-54C2-46D3-A2A6-9C790FC7214B}" type="sibTrans" cxnId="{B8549523-05C8-4292-BCD6-68F16264D12D}">
      <dgm:prSet/>
      <dgm:spPr/>
      <dgm:t>
        <a:bodyPr/>
        <a:lstStyle/>
        <a:p>
          <a:endParaRPr lang="en-US"/>
        </a:p>
      </dgm:t>
    </dgm:pt>
    <dgm:pt modelId="{7F3BED77-9E6B-4E50-AA47-EACB5BD6C537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US" b="1" dirty="0"/>
            <a:t>But, can act as a means to transfer infectious agents (e.g. handles on equipment, chemical bottles, mop poles, dustpan and broom, commodes</a:t>
          </a:r>
          <a:r>
            <a:rPr lang="en-US" dirty="0"/>
            <a:t>)</a:t>
          </a:r>
        </a:p>
      </dgm:t>
    </dgm:pt>
    <dgm:pt modelId="{D9478083-5624-40CB-B824-A8124CAE4CE0}" type="parTrans" cxnId="{0609FA9C-D4C1-423A-B575-3BED6EB195D5}">
      <dgm:prSet/>
      <dgm:spPr/>
      <dgm:t>
        <a:bodyPr/>
        <a:lstStyle/>
        <a:p>
          <a:endParaRPr lang="en-US"/>
        </a:p>
      </dgm:t>
    </dgm:pt>
    <dgm:pt modelId="{24EF9D8C-0D73-481C-8A17-127FA8F5E74F}" type="sibTrans" cxnId="{0609FA9C-D4C1-423A-B575-3BED6EB195D5}">
      <dgm:prSet/>
      <dgm:spPr/>
      <dgm:t>
        <a:bodyPr/>
        <a:lstStyle/>
        <a:p>
          <a:endParaRPr lang="en-US"/>
        </a:p>
      </dgm:t>
    </dgm:pt>
    <dgm:pt modelId="{C115B746-15A4-40E3-BD25-CAF222892958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US" b="1" dirty="0"/>
            <a:t>Shared equipment is to be cleaned between every use</a:t>
          </a:r>
        </a:p>
      </dgm:t>
    </dgm:pt>
    <dgm:pt modelId="{A33426FB-B1AC-4962-9754-8A0E45B56E2B}" type="parTrans" cxnId="{73DE863E-D66F-4079-9BA8-3277A895C50F}">
      <dgm:prSet/>
      <dgm:spPr/>
      <dgm:t>
        <a:bodyPr/>
        <a:lstStyle/>
        <a:p>
          <a:endParaRPr lang="en-US"/>
        </a:p>
      </dgm:t>
    </dgm:pt>
    <dgm:pt modelId="{A7336491-18F2-43FF-8591-7B6886CD644E}" type="sibTrans" cxnId="{73DE863E-D66F-4079-9BA8-3277A895C50F}">
      <dgm:prSet/>
      <dgm:spPr/>
      <dgm:t>
        <a:bodyPr/>
        <a:lstStyle/>
        <a:p>
          <a:endParaRPr lang="en-US"/>
        </a:p>
      </dgm:t>
    </dgm:pt>
    <dgm:pt modelId="{067A334F-A994-42CD-846F-53861AA44AE9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US" b="1" dirty="0"/>
            <a:t>Disinfectants must be compatible with equipment surface material to avoid damage</a:t>
          </a:r>
        </a:p>
      </dgm:t>
    </dgm:pt>
    <dgm:pt modelId="{903B7732-243F-4DC1-A1EF-3BE343104209}" type="parTrans" cxnId="{532591F5-8105-421D-85C8-DC635D2CE128}">
      <dgm:prSet/>
      <dgm:spPr/>
      <dgm:t>
        <a:bodyPr/>
        <a:lstStyle/>
        <a:p>
          <a:endParaRPr lang="en-US"/>
        </a:p>
      </dgm:t>
    </dgm:pt>
    <dgm:pt modelId="{33C9B9BB-49A1-4801-8B0A-661D38C400DD}" type="sibTrans" cxnId="{532591F5-8105-421D-85C8-DC635D2CE128}">
      <dgm:prSet/>
      <dgm:spPr/>
      <dgm:t>
        <a:bodyPr/>
        <a:lstStyle/>
        <a:p>
          <a:endParaRPr lang="en-US"/>
        </a:p>
      </dgm:t>
    </dgm:pt>
    <dgm:pt modelId="{88843AF6-4A82-4D46-85D7-86A5BF7A727F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US" b="1" dirty="0"/>
            <a:t>Cleaning supplies (wipes) to be available at the point of care and equipment storage</a:t>
          </a:r>
        </a:p>
      </dgm:t>
    </dgm:pt>
    <dgm:pt modelId="{A3706795-F872-44DF-BA19-51646BA21745}" type="parTrans" cxnId="{B2B1675C-2822-4443-BB04-FB6FEBA391F2}">
      <dgm:prSet/>
      <dgm:spPr/>
      <dgm:t>
        <a:bodyPr/>
        <a:lstStyle/>
        <a:p>
          <a:endParaRPr lang="en-US"/>
        </a:p>
      </dgm:t>
    </dgm:pt>
    <dgm:pt modelId="{A0187FCA-3771-4157-BF45-370D7C6C9531}" type="sibTrans" cxnId="{B2B1675C-2822-4443-BB04-FB6FEBA391F2}">
      <dgm:prSet/>
      <dgm:spPr/>
      <dgm:t>
        <a:bodyPr/>
        <a:lstStyle/>
        <a:p>
          <a:endParaRPr lang="en-US"/>
        </a:p>
      </dgm:t>
    </dgm:pt>
    <dgm:pt modelId="{160698EE-9831-47DA-8EE3-FCB484A13CD7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US" b="1" dirty="0"/>
            <a:t>If infectious -use disposable products (thermometers, BP cuffs) or single client use </a:t>
          </a:r>
        </a:p>
      </dgm:t>
    </dgm:pt>
    <dgm:pt modelId="{5AC1BDEF-0260-4989-9D2C-56B1C4795F43}" type="parTrans" cxnId="{EF2395F0-49E4-4A8D-B844-8D067717984F}">
      <dgm:prSet/>
      <dgm:spPr/>
      <dgm:t>
        <a:bodyPr/>
        <a:lstStyle/>
        <a:p>
          <a:endParaRPr lang="en-US"/>
        </a:p>
      </dgm:t>
    </dgm:pt>
    <dgm:pt modelId="{E0EB8A82-F453-4A32-80DB-D65F02C83E8E}" type="sibTrans" cxnId="{EF2395F0-49E4-4A8D-B844-8D067717984F}">
      <dgm:prSet/>
      <dgm:spPr/>
      <dgm:t>
        <a:bodyPr/>
        <a:lstStyle/>
        <a:p>
          <a:endParaRPr lang="en-US"/>
        </a:p>
      </dgm:t>
    </dgm:pt>
    <dgm:pt modelId="{06F976CA-B0AE-4F20-876B-05467B755D5F}" type="pres">
      <dgm:prSet presAssocID="{33B9D75E-D96E-415A-9635-EE729CBE0968}" presName="Name0" presStyleCnt="0">
        <dgm:presLayoutVars>
          <dgm:dir/>
          <dgm:resizeHandles val="exact"/>
        </dgm:presLayoutVars>
      </dgm:prSet>
      <dgm:spPr/>
    </dgm:pt>
    <dgm:pt modelId="{77DCA767-A347-4062-9D4C-834CB1930D87}" type="pres">
      <dgm:prSet presAssocID="{8F50F952-7FCA-46BA-8815-8352F94DDB22}" presName="node" presStyleLbl="node1" presStyleIdx="0" presStyleCnt="6" custLinFactNeighborX="-266" custLinFactNeighborY="3062">
        <dgm:presLayoutVars>
          <dgm:bulletEnabled val="1"/>
        </dgm:presLayoutVars>
      </dgm:prSet>
      <dgm:spPr/>
    </dgm:pt>
    <dgm:pt modelId="{9781AED9-2778-41AA-B3AF-3EED1074F296}" type="pres">
      <dgm:prSet presAssocID="{BE0AB9F7-54C2-46D3-A2A6-9C790FC7214B}" presName="sibTrans" presStyleLbl="sibTrans1D1" presStyleIdx="0" presStyleCnt="5"/>
      <dgm:spPr/>
    </dgm:pt>
    <dgm:pt modelId="{60FED169-D940-48F8-AFE7-9911686082DD}" type="pres">
      <dgm:prSet presAssocID="{BE0AB9F7-54C2-46D3-A2A6-9C790FC7214B}" presName="connectorText" presStyleLbl="sibTrans1D1" presStyleIdx="0" presStyleCnt="5"/>
      <dgm:spPr/>
    </dgm:pt>
    <dgm:pt modelId="{FF5347A7-A368-47F6-8AF6-8B139D142EDF}" type="pres">
      <dgm:prSet presAssocID="{7F3BED77-9E6B-4E50-AA47-EACB5BD6C537}" presName="node" presStyleLbl="node1" presStyleIdx="1" presStyleCnt="6">
        <dgm:presLayoutVars>
          <dgm:bulletEnabled val="1"/>
        </dgm:presLayoutVars>
      </dgm:prSet>
      <dgm:spPr/>
    </dgm:pt>
    <dgm:pt modelId="{80FD059D-A0BC-40C0-BA9E-2751357409D6}" type="pres">
      <dgm:prSet presAssocID="{24EF9D8C-0D73-481C-8A17-127FA8F5E74F}" presName="sibTrans" presStyleLbl="sibTrans1D1" presStyleIdx="1" presStyleCnt="5"/>
      <dgm:spPr/>
    </dgm:pt>
    <dgm:pt modelId="{C5C71CD9-7E72-4977-9C70-81F3994C621B}" type="pres">
      <dgm:prSet presAssocID="{24EF9D8C-0D73-481C-8A17-127FA8F5E74F}" presName="connectorText" presStyleLbl="sibTrans1D1" presStyleIdx="1" presStyleCnt="5"/>
      <dgm:spPr/>
    </dgm:pt>
    <dgm:pt modelId="{A753E82D-9232-4521-8B6F-E5D4510E72D3}" type="pres">
      <dgm:prSet presAssocID="{C115B746-15A4-40E3-BD25-CAF222892958}" presName="node" presStyleLbl="node1" presStyleIdx="2" presStyleCnt="6">
        <dgm:presLayoutVars>
          <dgm:bulletEnabled val="1"/>
        </dgm:presLayoutVars>
      </dgm:prSet>
      <dgm:spPr/>
    </dgm:pt>
    <dgm:pt modelId="{1763DCF9-97E6-4354-9593-6E06B429B072}" type="pres">
      <dgm:prSet presAssocID="{A7336491-18F2-43FF-8591-7B6886CD644E}" presName="sibTrans" presStyleLbl="sibTrans1D1" presStyleIdx="2" presStyleCnt="5"/>
      <dgm:spPr/>
    </dgm:pt>
    <dgm:pt modelId="{298A7FB1-CC6A-4673-BD76-E662C460361A}" type="pres">
      <dgm:prSet presAssocID="{A7336491-18F2-43FF-8591-7B6886CD644E}" presName="connectorText" presStyleLbl="sibTrans1D1" presStyleIdx="2" presStyleCnt="5"/>
      <dgm:spPr/>
    </dgm:pt>
    <dgm:pt modelId="{D69A83C7-4423-426D-A244-3997C03EEE2A}" type="pres">
      <dgm:prSet presAssocID="{067A334F-A994-42CD-846F-53861AA44AE9}" presName="node" presStyleLbl="node1" presStyleIdx="3" presStyleCnt="6">
        <dgm:presLayoutVars>
          <dgm:bulletEnabled val="1"/>
        </dgm:presLayoutVars>
      </dgm:prSet>
      <dgm:spPr/>
    </dgm:pt>
    <dgm:pt modelId="{30612275-0493-4B92-A467-C8C4AF00F0D7}" type="pres">
      <dgm:prSet presAssocID="{33C9B9BB-49A1-4801-8B0A-661D38C400DD}" presName="sibTrans" presStyleLbl="sibTrans1D1" presStyleIdx="3" presStyleCnt="5"/>
      <dgm:spPr/>
    </dgm:pt>
    <dgm:pt modelId="{7FBA1FE7-64C7-4B31-81AD-BDAF7BF52011}" type="pres">
      <dgm:prSet presAssocID="{33C9B9BB-49A1-4801-8B0A-661D38C400DD}" presName="connectorText" presStyleLbl="sibTrans1D1" presStyleIdx="3" presStyleCnt="5"/>
      <dgm:spPr/>
    </dgm:pt>
    <dgm:pt modelId="{7B3486A7-763C-4171-B709-4726B73642A4}" type="pres">
      <dgm:prSet presAssocID="{88843AF6-4A82-4D46-85D7-86A5BF7A727F}" presName="node" presStyleLbl="node1" presStyleIdx="4" presStyleCnt="6">
        <dgm:presLayoutVars>
          <dgm:bulletEnabled val="1"/>
        </dgm:presLayoutVars>
      </dgm:prSet>
      <dgm:spPr/>
    </dgm:pt>
    <dgm:pt modelId="{F6BD2A1F-90E7-4ED9-A1B0-DB62B1BFD26D}" type="pres">
      <dgm:prSet presAssocID="{A0187FCA-3771-4157-BF45-370D7C6C9531}" presName="sibTrans" presStyleLbl="sibTrans1D1" presStyleIdx="4" presStyleCnt="5"/>
      <dgm:spPr/>
    </dgm:pt>
    <dgm:pt modelId="{21507FA3-5FB4-4C01-AA83-6543C5907D82}" type="pres">
      <dgm:prSet presAssocID="{A0187FCA-3771-4157-BF45-370D7C6C9531}" presName="connectorText" presStyleLbl="sibTrans1D1" presStyleIdx="4" presStyleCnt="5"/>
      <dgm:spPr/>
    </dgm:pt>
    <dgm:pt modelId="{F138CAA8-5AD4-4F83-B8FE-0C5EC542B4B2}" type="pres">
      <dgm:prSet presAssocID="{160698EE-9831-47DA-8EE3-FCB484A13CD7}" presName="node" presStyleLbl="node1" presStyleIdx="5" presStyleCnt="6">
        <dgm:presLayoutVars>
          <dgm:bulletEnabled val="1"/>
        </dgm:presLayoutVars>
      </dgm:prSet>
      <dgm:spPr/>
    </dgm:pt>
  </dgm:ptLst>
  <dgm:cxnLst>
    <dgm:cxn modelId="{4D06160A-8B47-4EF5-932F-2972703C4B5A}" type="presOf" srcId="{24EF9D8C-0D73-481C-8A17-127FA8F5E74F}" destId="{C5C71CD9-7E72-4977-9C70-81F3994C621B}" srcOrd="1" destOrd="0" presId="urn:microsoft.com/office/officeart/2016/7/layout/RepeatingBendingProcessNew"/>
    <dgm:cxn modelId="{246C620F-5A1F-4182-AF5B-AC3D190686BB}" type="presOf" srcId="{88843AF6-4A82-4D46-85D7-86A5BF7A727F}" destId="{7B3486A7-763C-4171-B709-4726B73642A4}" srcOrd="0" destOrd="0" presId="urn:microsoft.com/office/officeart/2016/7/layout/RepeatingBendingProcessNew"/>
    <dgm:cxn modelId="{B8549523-05C8-4292-BCD6-68F16264D12D}" srcId="{33B9D75E-D96E-415A-9635-EE729CBE0968}" destId="{8F50F952-7FCA-46BA-8815-8352F94DDB22}" srcOrd="0" destOrd="0" parTransId="{A2FBC518-5DD0-40F1-9C79-30E603609676}" sibTransId="{BE0AB9F7-54C2-46D3-A2A6-9C790FC7214B}"/>
    <dgm:cxn modelId="{F0726F24-76A4-46CD-A005-CC7E9E362C61}" type="presOf" srcId="{A0187FCA-3771-4157-BF45-370D7C6C9531}" destId="{F6BD2A1F-90E7-4ED9-A1B0-DB62B1BFD26D}" srcOrd="0" destOrd="0" presId="urn:microsoft.com/office/officeart/2016/7/layout/RepeatingBendingProcessNew"/>
    <dgm:cxn modelId="{BDB43425-F659-4E6E-9C9D-DEEA5BEC9D87}" type="presOf" srcId="{8F50F952-7FCA-46BA-8815-8352F94DDB22}" destId="{77DCA767-A347-4062-9D4C-834CB1930D87}" srcOrd="0" destOrd="0" presId="urn:microsoft.com/office/officeart/2016/7/layout/RepeatingBendingProcessNew"/>
    <dgm:cxn modelId="{1FF8F42B-F1D4-4CC3-8FC6-C97315DB9EC9}" type="presOf" srcId="{24EF9D8C-0D73-481C-8A17-127FA8F5E74F}" destId="{80FD059D-A0BC-40C0-BA9E-2751357409D6}" srcOrd="0" destOrd="0" presId="urn:microsoft.com/office/officeart/2016/7/layout/RepeatingBendingProcessNew"/>
    <dgm:cxn modelId="{6B17B839-882D-4C71-8E50-420C96631706}" type="presOf" srcId="{33C9B9BB-49A1-4801-8B0A-661D38C400DD}" destId="{7FBA1FE7-64C7-4B31-81AD-BDAF7BF52011}" srcOrd="1" destOrd="0" presId="urn:microsoft.com/office/officeart/2016/7/layout/RepeatingBendingProcessNew"/>
    <dgm:cxn modelId="{73DE863E-D66F-4079-9BA8-3277A895C50F}" srcId="{33B9D75E-D96E-415A-9635-EE729CBE0968}" destId="{C115B746-15A4-40E3-BD25-CAF222892958}" srcOrd="2" destOrd="0" parTransId="{A33426FB-B1AC-4962-9754-8A0E45B56E2B}" sibTransId="{A7336491-18F2-43FF-8591-7B6886CD644E}"/>
    <dgm:cxn modelId="{B2B1675C-2822-4443-BB04-FB6FEBA391F2}" srcId="{33B9D75E-D96E-415A-9635-EE729CBE0968}" destId="{88843AF6-4A82-4D46-85D7-86A5BF7A727F}" srcOrd="4" destOrd="0" parTransId="{A3706795-F872-44DF-BA19-51646BA21745}" sibTransId="{A0187FCA-3771-4157-BF45-370D7C6C9531}"/>
    <dgm:cxn modelId="{F3DC425D-55B7-4C21-9AE1-464ABBB62725}" type="presOf" srcId="{7F3BED77-9E6B-4E50-AA47-EACB5BD6C537}" destId="{FF5347A7-A368-47F6-8AF6-8B139D142EDF}" srcOrd="0" destOrd="0" presId="urn:microsoft.com/office/officeart/2016/7/layout/RepeatingBendingProcessNew"/>
    <dgm:cxn modelId="{DAF5756E-7E6C-4743-B65C-338081026822}" type="presOf" srcId="{BE0AB9F7-54C2-46D3-A2A6-9C790FC7214B}" destId="{9781AED9-2778-41AA-B3AF-3EED1074F296}" srcOrd="0" destOrd="0" presId="urn:microsoft.com/office/officeart/2016/7/layout/RepeatingBendingProcessNew"/>
    <dgm:cxn modelId="{8FCF8850-2C36-4693-AA78-12CA400FF201}" type="presOf" srcId="{C115B746-15A4-40E3-BD25-CAF222892958}" destId="{A753E82D-9232-4521-8B6F-E5D4510E72D3}" srcOrd="0" destOrd="0" presId="urn:microsoft.com/office/officeart/2016/7/layout/RepeatingBendingProcessNew"/>
    <dgm:cxn modelId="{2738D88C-6B01-4169-B91A-5ACB219FA3C1}" type="presOf" srcId="{33C9B9BB-49A1-4801-8B0A-661D38C400DD}" destId="{30612275-0493-4B92-A467-C8C4AF00F0D7}" srcOrd="0" destOrd="0" presId="urn:microsoft.com/office/officeart/2016/7/layout/RepeatingBendingProcessNew"/>
    <dgm:cxn modelId="{F0A08695-8E2A-4877-891E-67DF8FD6E326}" type="presOf" srcId="{160698EE-9831-47DA-8EE3-FCB484A13CD7}" destId="{F138CAA8-5AD4-4F83-B8FE-0C5EC542B4B2}" srcOrd="0" destOrd="0" presId="urn:microsoft.com/office/officeart/2016/7/layout/RepeatingBendingProcessNew"/>
    <dgm:cxn modelId="{0609FA9C-D4C1-423A-B575-3BED6EB195D5}" srcId="{33B9D75E-D96E-415A-9635-EE729CBE0968}" destId="{7F3BED77-9E6B-4E50-AA47-EACB5BD6C537}" srcOrd="1" destOrd="0" parTransId="{D9478083-5624-40CB-B824-A8124CAE4CE0}" sibTransId="{24EF9D8C-0D73-481C-8A17-127FA8F5E74F}"/>
    <dgm:cxn modelId="{A24FF79D-21C3-4BCE-A2B9-E4CE4E024FAC}" type="presOf" srcId="{067A334F-A994-42CD-846F-53861AA44AE9}" destId="{D69A83C7-4423-426D-A244-3997C03EEE2A}" srcOrd="0" destOrd="0" presId="urn:microsoft.com/office/officeart/2016/7/layout/RepeatingBendingProcessNew"/>
    <dgm:cxn modelId="{CE17A7AB-2C0E-418A-8292-7C8EE2F48D7C}" type="presOf" srcId="{A7336491-18F2-43FF-8591-7B6886CD644E}" destId="{298A7FB1-CC6A-4673-BD76-E662C460361A}" srcOrd="1" destOrd="0" presId="urn:microsoft.com/office/officeart/2016/7/layout/RepeatingBendingProcessNew"/>
    <dgm:cxn modelId="{1FE76ADD-009B-4C78-9265-3ADFFE2C13DA}" type="presOf" srcId="{BE0AB9F7-54C2-46D3-A2A6-9C790FC7214B}" destId="{60FED169-D940-48F8-AFE7-9911686082DD}" srcOrd="1" destOrd="0" presId="urn:microsoft.com/office/officeart/2016/7/layout/RepeatingBendingProcessNew"/>
    <dgm:cxn modelId="{9F9D33E8-54B4-402D-A1B6-0DDF1C891F5F}" type="presOf" srcId="{33B9D75E-D96E-415A-9635-EE729CBE0968}" destId="{06F976CA-B0AE-4F20-876B-05467B755D5F}" srcOrd="0" destOrd="0" presId="urn:microsoft.com/office/officeart/2016/7/layout/RepeatingBendingProcessNew"/>
    <dgm:cxn modelId="{0F6BA3EF-66B9-4EB3-B746-05A939EF6340}" type="presOf" srcId="{A7336491-18F2-43FF-8591-7B6886CD644E}" destId="{1763DCF9-97E6-4354-9593-6E06B429B072}" srcOrd="0" destOrd="0" presId="urn:microsoft.com/office/officeart/2016/7/layout/RepeatingBendingProcessNew"/>
    <dgm:cxn modelId="{EF2395F0-49E4-4A8D-B844-8D067717984F}" srcId="{33B9D75E-D96E-415A-9635-EE729CBE0968}" destId="{160698EE-9831-47DA-8EE3-FCB484A13CD7}" srcOrd="5" destOrd="0" parTransId="{5AC1BDEF-0260-4989-9D2C-56B1C4795F43}" sibTransId="{E0EB8A82-F453-4A32-80DB-D65F02C83E8E}"/>
    <dgm:cxn modelId="{532591F5-8105-421D-85C8-DC635D2CE128}" srcId="{33B9D75E-D96E-415A-9635-EE729CBE0968}" destId="{067A334F-A994-42CD-846F-53861AA44AE9}" srcOrd="3" destOrd="0" parTransId="{903B7732-243F-4DC1-A1EF-3BE343104209}" sibTransId="{33C9B9BB-49A1-4801-8B0A-661D38C400DD}"/>
    <dgm:cxn modelId="{BC058CFF-36C3-4B26-A177-564F432DE6A7}" type="presOf" srcId="{A0187FCA-3771-4157-BF45-370D7C6C9531}" destId="{21507FA3-5FB4-4C01-AA83-6543C5907D82}" srcOrd="1" destOrd="0" presId="urn:microsoft.com/office/officeart/2016/7/layout/RepeatingBendingProcessNew"/>
    <dgm:cxn modelId="{665F0619-2BE3-459A-8AB7-CAC012AC16E0}" type="presParOf" srcId="{06F976CA-B0AE-4F20-876B-05467B755D5F}" destId="{77DCA767-A347-4062-9D4C-834CB1930D87}" srcOrd="0" destOrd="0" presId="urn:microsoft.com/office/officeart/2016/7/layout/RepeatingBendingProcessNew"/>
    <dgm:cxn modelId="{A5161E7D-6261-4EB0-B89C-8EDC407C8A7A}" type="presParOf" srcId="{06F976CA-B0AE-4F20-876B-05467B755D5F}" destId="{9781AED9-2778-41AA-B3AF-3EED1074F296}" srcOrd="1" destOrd="0" presId="urn:microsoft.com/office/officeart/2016/7/layout/RepeatingBendingProcessNew"/>
    <dgm:cxn modelId="{B18E1B6B-C7D9-4228-AA4E-82DCBDF06322}" type="presParOf" srcId="{9781AED9-2778-41AA-B3AF-3EED1074F296}" destId="{60FED169-D940-48F8-AFE7-9911686082DD}" srcOrd="0" destOrd="0" presId="urn:microsoft.com/office/officeart/2016/7/layout/RepeatingBendingProcessNew"/>
    <dgm:cxn modelId="{D333854D-0C03-490D-B048-9A9FBE29C172}" type="presParOf" srcId="{06F976CA-B0AE-4F20-876B-05467B755D5F}" destId="{FF5347A7-A368-47F6-8AF6-8B139D142EDF}" srcOrd="2" destOrd="0" presId="urn:microsoft.com/office/officeart/2016/7/layout/RepeatingBendingProcessNew"/>
    <dgm:cxn modelId="{756B97F5-FC06-419E-8328-04398D18134B}" type="presParOf" srcId="{06F976CA-B0AE-4F20-876B-05467B755D5F}" destId="{80FD059D-A0BC-40C0-BA9E-2751357409D6}" srcOrd="3" destOrd="0" presId="urn:microsoft.com/office/officeart/2016/7/layout/RepeatingBendingProcessNew"/>
    <dgm:cxn modelId="{8E2E6B22-04DE-4749-AA7D-5851320351F6}" type="presParOf" srcId="{80FD059D-A0BC-40C0-BA9E-2751357409D6}" destId="{C5C71CD9-7E72-4977-9C70-81F3994C621B}" srcOrd="0" destOrd="0" presId="urn:microsoft.com/office/officeart/2016/7/layout/RepeatingBendingProcessNew"/>
    <dgm:cxn modelId="{7CDACBB9-C415-4868-A8F4-93A7C81D2F1A}" type="presParOf" srcId="{06F976CA-B0AE-4F20-876B-05467B755D5F}" destId="{A753E82D-9232-4521-8B6F-E5D4510E72D3}" srcOrd="4" destOrd="0" presId="urn:microsoft.com/office/officeart/2016/7/layout/RepeatingBendingProcessNew"/>
    <dgm:cxn modelId="{951F48AE-CAE4-43CF-8176-D861151D4F43}" type="presParOf" srcId="{06F976CA-B0AE-4F20-876B-05467B755D5F}" destId="{1763DCF9-97E6-4354-9593-6E06B429B072}" srcOrd="5" destOrd="0" presId="urn:microsoft.com/office/officeart/2016/7/layout/RepeatingBendingProcessNew"/>
    <dgm:cxn modelId="{98B99A5B-3A01-495C-8759-9B99E0C9ADF4}" type="presParOf" srcId="{1763DCF9-97E6-4354-9593-6E06B429B072}" destId="{298A7FB1-CC6A-4673-BD76-E662C460361A}" srcOrd="0" destOrd="0" presId="urn:microsoft.com/office/officeart/2016/7/layout/RepeatingBendingProcessNew"/>
    <dgm:cxn modelId="{388776C3-3875-4432-9087-95C71FC0598C}" type="presParOf" srcId="{06F976CA-B0AE-4F20-876B-05467B755D5F}" destId="{D69A83C7-4423-426D-A244-3997C03EEE2A}" srcOrd="6" destOrd="0" presId="urn:microsoft.com/office/officeart/2016/7/layout/RepeatingBendingProcessNew"/>
    <dgm:cxn modelId="{075A5D0F-C29D-47E7-93A9-3E9688CA6777}" type="presParOf" srcId="{06F976CA-B0AE-4F20-876B-05467B755D5F}" destId="{30612275-0493-4B92-A467-C8C4AF00F0D7}" srcOrd="7" destOrd="0" presId="urn:microsoft.com/office/officeart/2016/7/layout/RepeatingBendingProcessNew"/>
    <dgm:cxn modelId="{097C70AD-37D4-4632-968B-D8B690BB1CC3}" type="presParOf" srcId="{30612275-0493-4B92-A467-C8C4AF00F0D7}" destId="{7FBA1FE7-64C7-4B31-81AD-BDAF7BF52011}" srcOrd="0" destOrd="0" presId="urn:microsoft.com/office/officeart/2016/7/layout/RepeatingBendingProcessNew"/>
    <dgm:cxn modelId="{033ECBF1-E8F5-4D27-A42E-6D8816CC0830}" type="presParOf" srcId="{06F976CA-B0AE-4F20-876B-05467B755D5F}" destId="{7B3486A7-763C-4171-B709-4726B73642A4}" srcOrd="8" destOrd="0" presId="urn:microsoft.com/office/officeart/2016/7/layout/RepeatingBendingProcessNew"/>
    <dgm:cxn modelId="{F0D8C4AE-A009-4D40-A440-F348A9782908}" type="presParOf" srcId="{06F976CA-B0AE-4F20-876B-05467B755D5F}" destId="{F6BD2A1F-90E7-4ED9-A1B0-DB62B1BFD26D}" srcOrd="9" destOrd="0" presId="urn:microsoft.com/office/officeart/2016/7/layout/RepeatingBendingProcessNew"/>
    <dgm:cxn modelId="{235103E4-B618-4D75-9693-C5C598B4A434}" type="presParOf" srcId="{F6BD2A1F-90E7-4ED9-A1B0-DB62B1BFD26D}" destId="{21507FA3-5FB4-4C01-AA83-6543C5907D82}" srcOrd="0" destOrd="0" presId="urn:microsoft.com/office/officeart/2016/7/layout/RepeatingBendingProcessNew"/>
    <dgm:cxn modelId="{509D786E-E0FA-4985-B4D0-841A99571F90}" type="presParOf" srcId="{06F976CA-B0AE-4F20-876B-05467B755D5F}" destId="{F138CAA8-5AD4-4F83-B8FE-0C5EC542B4B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6E4AFA-3733-40C9-94F0-81A1379036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111ACB90-FE88-42E3-8984-457FB7C5A0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Spill kits should be readily available in a lidded bucket:</a:t>
          </a:r>
        </a:p>
      </dgm:t>
    </dgm:pt>
    <dgm:pt modelId="{4E0FAF5F-91B8-473E-82DD-6FDCF021FCF2}" type="parTrans" cxnId="{49D66419-791C-4F1B-9287-185EC25CC70D}">
      <dgm:prSet/>
      <dgm:spPr/>
      <dgm:t>
        <a:bodyPr/>
        <a:lstStyle/>
        <a:p>
          <a:endParaRPr lang="en-US"/>
        </a:p>
      </dgm:t>
    </dgm:pt>
    <dgm:pt modelId="{93C56755-6EB0-4AD2-B527-AA2EC4F36415}" type="sibTrans" cxnId="{49D66419-791C-4F1B-9287-185EC25CC70D}">
      <dgm:prSet/>
      <dgm:spPr/>
      <dgm:t>
        <a:bodyPr/>
        <a:lstStyle/>
        <a:p>
          <a:endParaRPr lang="en-US"/>
        </a:p>
      </dgm:t>
    </dgm:pt>
    <dgm:pt modelId="{69C4D818-6461-4D93-B6F5-03E59C5F47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Scooper/scraper</a:t>
          </a:r>
        </a:p>
      </dgm:t>
    </dgm:pt>
    <dgm:pt modelId="{FAD806A8-9E82-4A34-BF56-BF8946143551}" type="parTrans" cxnId="{BC77336D-AE99-4945-8279-5CB72E1FD2FA}">
      <dgm:prSet/>
      <dgm:spPr/>
      <dgm:t>
        <a:bodyPr/>
        <a:lstStyle/>
        <a:p>
          <a:endParaRPr lang="en-US"/>
        </a:p>
      </dgm:t>
    </dgm:pt>
    <dgm:pt modelId="{C39FD0DF-8CA9-44F0-BCBC-2C1482D1142B}" type="sibTrans" cxnId="{BC77336D-AE99-4945-8279-5CB72E1FD2FA}">
      <dgm:prSet/>
      <dgm:spPr/>
      <dgm:t>
        <a:bodyPr/>
        <a:lstStyle/>
        <a:p>
          <a:endParaRPr lang="en-US"/>
        </a:p>
      </dgm:t>
    </dgm:pt>
    <dgm:pt modelId="{AD60ECE2-964B-429C-A972-42D5EEA0FF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Single use gloves</a:t>
          </a:r>
        </a:p>
      </dgm:t>
    </dgm:pt>
    <dgm:pt modelId="{516ED31A-DF83-48D5-9D2E-8F40A1F76752}" type="parTrans" cxnId="{ECF5721B-53CB-4A4C-A67A-087F7ED7B589}">
      <dgm:prSet/>
      <dgm:spPr/>
      <dgm:t>
        <a:bodyPr/>
        <a:lstStyle/>
        <a:p>
          <a:endParaRPr lang="en-US"/>
        </a:p>
      </dgm:t>
    </dgm:pt>
    <dgm:pt modelId="{72F16CD8-3145-4231-95D2-A0C6884AE120}" type="sibTrans" cxnId="{ECF5721B-53CB-4A4C-A67A-087F7ED7B589}">
      <dgm:prSet/>
      <dgm:spPr/>
      <dgm:t>
        <a:bodyPr/>
        <a:lstStyle/>
        <a:p>
          <a:endParaRPr lang="en-US"/>
        </a:p>
      </dgm:t>
    </dgm:pt>
    <dgm:pt modelId="{7581086D-5FF8-42C6-87D9-0DA5D9840C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Apron</a:t>
          </a:r>
        </a:p>
      </dgm:t>
    </dgm:pt>
    <dgm:pt modelId="{D5C99019-AEBE-4EFE-8E23-11D8A49AF0CA}" type="parTrans" cxnId="{72635753-A4C9-4DB8-AC11-3C0ABA345D62}">
      <dgm:prSet/>
      <dgm:spPr/>
      <dgm:t>
        <a:bodyPr/>
        <a:lstStyle/>
        <a:p>
          <a:endParaRPr lang="en-US"/>
        </a:p>
      </dgm:t>
    </dgm:pt>
    <dgm:pt modelId="{2AFCF664-1B82-4303-BA29-E24C356964D8}" type="sibTrans" cxnId="{72635753-A4C9-4DB8-AC11-3C0ABA345D62}">
      <dgm:prSet/>
      <dgm:spPr/>
      <dgm:t>
        <a:bodyPr/>
        <a:lstStyle/>
        <a:p>
          <a:endParaRPr lang="en-US"/>
        </a:p>
      </dgm:t>
    </dgm:pt>
    <dgm:pt modelId="{D7CCD84C-514B-41F0-BE37-246B477AF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Surgical mask</a:t>
          </a:r>
        </a:p>
      </dgm:t>
    </dgm:pt>
    <dgm:pt modelId="{33B9FD15-46ED-486C-B28E-2E1EDE97AB10}" type="parTrans" cxnId="{932CAD66-C81C-4DD9-98A1-1F2EBDD91B7A}">
      <dgm:prSet/>
      <dgm:spPr/>
      <dgm:t>
        <a:bodyPr/>
        <a:lstStyle/>
        <a:p>
          <a:endParaRPr lang="en-US"/>
        </a:p>
      </dgm:t>
    </dgm:pt>
    <dgm:pt modelId="{89144397-82C6-4917-AEC2-12C54615F15C}" type="sibTrans" cxnId="{932CAD66-C81C-4DD9-98A1-1F2EBDD91B7A}">
      <dgm:prSet/>
      <dgm:spPr/>
      <dgm:t>
        <a:bodyPr/>
        <a:lstStyle/>
        <a:p>
          <a:endParaRPr lang="en-US"/>
        </a:p>
      </dgm:t>
    </dgm:pt>
    <dgm:pt modelId="{A6C32277-5DF7-43FB-8CD0-35C42A917F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Eye protection</a:t>
          </a:r>
        </a:p>
      </dgm:t>
    </dgm:pt>
    <dgm:pt modelId="{22AA64BC-C061-4712-87D0-F4E5BB08AC9C}" type="parTrans" cxnId="{9489A6DC-9CF6-4270-B637-4337FE461E0E}">
      <dgm:prSet/>
      <dgm:spPr/>
      <dgm:t>
        <a:bodyPr/>
        <a:lstStyle/>
        <a:p>
          <a:endParaRPr lang="en-US"/>
        </a:p>
      </dgm:t>
    </dgm:pt>
    <dgm:pt modelId="{F85E7A0D-2DCE-428A-A781-D873F9E89517}" type="sibTrans" cxnId="{9489A6DC-9CF6-4270-B637-4337FE461E0E}">
      <dgm:prSet/>
      <dgm:spPr/>
      <dgm:t>
        <a:bodyPr/>
        <a:lstStyle/>
        <a:p>
          <a:endParaRPr lang="en-US"/>
        </a:p>
      </dgm:t>
    </dgm:pt>
    <dgm:pt modelId="{E04AC90A-A417-479A-9B54-3761B779AC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Absorbent agent</a:t>
          </a:r>
        </a:p>
      </dgm:t>
    </dgm:pt>
    <dgm:pt modelId="{734B2743-04A9-471B-B281-45FAE0662C5A}" type="parTrans" cxnId="{F4E405F5-5F93-4F43-9130-F57B7471E17E}">
      <dgm:prSet/>
      <dgm:spPr/>
      <dgm:t>
        <a:bodyPr/>
        <a:lstStyle/>
        <a:p>
          <a:endParaRPr lang="en-US"/>
        </a:p>
      </dgm:t>
    </dgm:pt>
    <dgm:pt modelId="{BB10CDFC-AD4F-4905-8C92-FFB50CD1DC44}" type="sibTrans" cxnId="{F4E405F5-5F93-4F43-9130-F57B7471E17E}">
      <dgm:prSet/>
      <dgm:spPr/>
      <dgm:t>
        <a:bodyPr/>
        <a:lstStyle/>
        <a:p>
          <a:endParaRPr lang="en-US"/>
        </a:p>
      </dgm:t>
    </dgm:pt>
    <dgm:pt modelId="{55C9C56B-E9A1-4FB5-99AE-EFFD64A939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Clinical waste bag</a:t>
          </a:r>
        </a:p>
      </dgm:t>
    </dgm:pt>
    <dgm:pt modelId="{9FC496D1-1367-4D80-80EE-18064B94388E}" type="parTrans" cxnId="{46E0F825-300B-4C1D-A2EC-1FCE706A3371}">
      <dgm:prSet/>
      <dgm:spPr/>
      <dgm:t>
        <a:bodyPr/>
        <a:lstStyle/>
        <a:p>
          <a:endParaRPr lang="en-US"/>
        </a:p>
      </dgm:t>
    </dgm:pt>
    <dgm:pt modelId="{D8EDCBCE-9771-42B0-8AA5-3F6DE0EEA81B}" type="sibTrans" cxnId="{46E0F825-300B-4C1D-A2EC-1FCE706A3371}">
      <dgm:prSet/>
      <dgm:spPr/>
      <dgm:t>
        <a:bodyPr/>
        <a:lstStyle/>
        <a:p>
          <a:endParaRPr lang="en-US"/>
        </a:p>
      </dgm:t>
    </dgm:pt>
    <dgm:pt modelId="{9375F174-9C79-460D-8A10-6C695D7379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Neutral detergent</a:t>
          </a:r>
        </a:p>
      </dgm:t>
    </dgm:pt>
    <dgm:pt modelId="{9CE5E445-8B5C-4D33-850E-1869D4865EC5}" type="parTrans" cxnId="{0635F8A2-B05A-4623-B3B2-C3F10EFE6B51}">
      <dgm:prSet/>
      <dgm:spPr/>
      <dgm:t>
        <a:bodyPr/>
        <a:lstStyle/>
        <a:p>
          <a:endParaRPr lang="en-US"/>
        </a:p>
      </dgm:t>
    </dgm:pt>
    <dgm:pt modelId="{B8294172-BC5B-4CE8-9926-2E783A826C6C}" type="sibTrans" cxnId="{0635F8A2-B05A-4623-B3B2-C3F10EFE6B51}">
      <dgm:prSet/>
      <dgm:spPr/>
      <dgm:t>
        <a:bodyPr/>
        <a:lstStyle/>
        <a:p>
          <a:endParaRPr lang="en-US"/>
        </a:p>
      </dgm:t>
    </dgm:pt>
    <dgm:pt modelId="{AECDA512-AE91-4D52-BC83-09ECAA69EA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items disposed post spill it use to prevent contamination</a:t>
          </a:r>
        </a:p>
      </dgm:t>
    </dgm:pt>
    <dgm:pt modelId="{7C5B8010-C2F8-4038-869D-5F707BB1D0C3}" type="parTrans" cxnId="{924D0606-84C8-46FF-8BFA-57FEBC06D6D8}">
      <dgm:prSet/>
      <dgm:spPr/>
      <dgm:t>
        <a:bodyPr/>
        <a:lstStyle/>
        <a:p>
          <a:endParaRPr lang="en-US"/>
        </a:p>
      </dgm:t>
    </dgm:pt>
    <dgm:pt modelId="{6B05C422-3192-4DE2-B960-E4B43A96678D}" type="sibTrans" cxnId="{924D0606-84C8-46FF-8BFA-57FEBC06D6D8}">
      <dgm:prSet/>
      <dgm:spPr/>
      <dgm:t>
        <a:bodyPr/>
        <a:lstStyle/>
        <a:p>
          <a:endParaRPr lang="en-US"/>
        </a:p>
      </dgm:t>
    </dgm:pt>
    <dgm:pt modelId="{C9B9B305-105E-4EB7-A119-FE2724A2FFD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endParaRPr lang="en-AU" dirty="0"/>
        </a:p>
        <a:p>
          <a:pPr>
            <a:lnSpc>
              <a:spcPct val="100000"/>
            </a:lnSpc>
          </a:pPr>
          <a:r>
            <a:rPr lang="en-US" b="1" dirty="0"/>
            <a:t>3 levels of spill cleaning:</a:t>
          </a:r>
        </a:p>
        <a:p>
          <a:pPr>
            <a:lnSpc>
              <a:spcPct val="100000"/>
            </a:lnSpc>
          </a:pPr>
          <a:r>
            <a:rPr lang="en-AU" dirty="0"/>
            <a:t>Spot clean spill</a:t>
          </a:r>
        </a:p>
        <a:p>
          <a:r>
            <a:rPr lang="en-AU" dirty="0"/>
            <a:t>Small spill &lt;10cm</a:t>
          </a:r>
        </a:p>
        <a:p>
          <a:r>
            <a:rPr lang="en-AU" dirty="0"/>
            <a:t>Large spill &gt;10cm</a:t>
          </a:r>
        </a:p>
        <a:p>
          <a:pPr>
            <a:lnSpc>
              <a:spcPct val="100000"/>
            </a:lnSpc>
          </a:pPr>
          <a:endParaRPr lang="en-AU" dirty="0"/>
        </a:p>
        <a:p>
          <a:pPr>
            <a:lnSpc>
              <a:spcPct val="100000"/>
            </a:lnSpc>
          </a:pPr>
          <a:endParaRPr lang="en-US" dirty="0"/>
        </a:p>
      </dgm:t>
    </dgm:pt>
    <dgm:pt modelId="{BF3598AA-1B02-4F59-9D13-022B013DE7E4}" type="sibTrans" cxnId="{93711B54-3F14-4190-8E24-4C352C1EB1E4}">
      <dgm:prSet/>
      <dgm:spPr/>
      <dgm:t>
        <a:bodyPr/>
        <a:lstStyle/>
        <a:p>
          <a:endParaRPr lang="en-US"/>
        </a:p>
      </dgm:t>
    </dgm:pt>
    <dgm:pt modelId="{4B960B24-1121-4B84-B93D-9F5296A98617}" type="parTrans" cxnId="{93711B54-3F14-4190-8E24-4C352C1EB1E4}">
      <dgm:prSet/>
      <dgm:spPr/>
      <dgm:t>
        <a:bodyPr/>
        <a:lstStyle/>
        <a:p>
          <a:endParaRPr lang="en-US"/>
        </a:p>
      </dgm:t>
    </dgm:pt>
    <dgm:pt modelId="{65375B51-FBBF-4AFA-BAEC-38902C223BCB}" type="pres">
      <dgm:prSet presAssocID="{516E4AFA-3733-40C9-94F0-81A1379036EC}" presName="root" presStyleCnt="0">
        <dgm:presLayoutVars>
          <dgm:dir/>
          <dgm:resizeHandles val="exact"/>
        </dgm:presLayoutVars>
      </dgm:prSet>
      <dgm:spPr/>
    </dgm:pt>
    <dgm:pt modelId="{E28091ED-4D73-4009-90A2-A881822A3638}" type="pres">
      <dgm:prSet presAssocID="{C9B9B305-105E-4EB7-A119-FE2724A2FFD4}" presName="compNode" presStyleCnt="0"/>
      <dgm:spPr/>
    </dgm:pt>
    <dgm:pt modelId="{2D15FD1E-71B5-4950-A4A7-3CBB8995C2C3}" type="pres">
      <dgm:prSet presAssocID="{C9B9B305-105E-4EB7-A119-FE2724A2FFD4}" presName="bgRect" presStyleLbl="bgShp" presStyleIdx="0" presStyleCnt="3" custLinFactNeighborY="-379"/>
      <dgm:spPr/>
    </dgm:pt>
    <dgm:pt modelId="{8AE09462-1743-4A9F-8DCB-16078FAE3EDB}" type="pres">
      <dgm:prSet presAssocID="{C9B9B305-105E-4EB7-A119-FE2724A2FFD4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533261DC-22F5-4139-BD5C-5346F50C41E1}" type="pres">
      <dgm:prSet presAssocID="{C9B9B305-105E-4EB7-A119-FE2724A2FFD4}" presName="spaceRect" presStyleCnt="0"/>
      <dgm:spPr/>
    </dgm:pt>
    <dgm:pt modelId="{CCD07630-47F1-4267-902A-E81835F46554}" type="pres">
      <dgm:prSet presAssocID="{C9B9B305-105E-4EB7-A119-FE2724A2FFD4}" presName="parTx" presStyleLbl="revTx" presStyleIdx="0" presStyleCnt="4">
        <dgm:presLayoutVars>
          <dgm:chMax val="0"/>
          <dgm:chPref val="0"/>
        </dgm:presLayoutVars>
      </dgm:prSet>
      <dgm:spPr/>
    </dgm:pt>
    <dgm:pt modelId="{CE6A5903-C993-49B1-8691-60552AF5C256}" type="pres">
      <dgm:prSet presAssocID="{BF3598AA-1B02-4F59-9D13-022B013DE7E4}" presName="sibTrans" presStyleCnt="0"/>
      <dgm:spPr/>
    </dgm:pt>
    <dgm:pt modelId="{4CB1A1E4-E6A8-46CB-A069-8BF1D747E0C1}" type="pres">
      <dgm:prSet presAssocID="{111ACB90-FE88-42E3-8984-457FB7C5A028}" presName="compNode" presStyleCnt="0"/>
      <dgm:spPr/>
    </dgm:pt>
    <dgm:pt modelId="{FAE5E02E-E64B-4F21-AA9A-6BCEB99CE2A6}" type="pres">
      <dgm:prSet presAssocID="{111ACB90-FE88-42E3-8984-457FB7C5A028}" presName="bgRect" presStyleLbl="bgShp" presStyleIdx="1" presStyleCnt="3"/>
      <dgm:spPr/>
    </dgm:pt>
    <dgm:pt modelId="{E2E26D87-3693-4A32-B552-739242036B61}" type="pres">
      <dgm:prSet presAssocID="{111ACB90-FE88-42E3-8984-457FB7C5A028}" presName="iconRect" presStyleLbl="node1" presStyleIdx="1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CF7391C6-E746-4212-9503-FE9A7499B1AD}" type="pres">
      <dgm:prSet presAssocID="{111ACB90-FE88-42E3-8984-457FB7C5A028}" presName="spaceRect" presStyleCnt="0"/>
      <dgm:spPr/>
    </dgm:pt>
    <dgm:pt modelId="{BA8BE338-355B-4FD8-A8C7-49265AEB66D9}" type="pres">
      <dgm:prSet presAssocID="{111ACB90-FE88-42E3-8984-457FB7C5A028}" presName="parTx" presStyleLbl="revTx" presStyleIdx="1" presStyleCnt="4">
        <dgm:presLayoutVars>
          <dgm:chMax val="0"/>
          <dgm:chPref val="0"/>
        </dgm:presLayoutVars>
      </dgm:prSet>
      <dgm:spPr/>
    </dgm:pt>
    <dgm:pt modelId="{E9CA6DEA-2AE2-4880-9949-502534DA2DCA}" type="pres">
      <dgm:prSet presAssocID="{111ACB90-FE88-42E3-8984-457FB7C5A028}" presName="desTx" presStyleLbl="revTx" presStyleIdx="2" presStyleCnt="4">
        <dgm:presLayoutVars/>
      </dgm:prSet>
      <dgm:spPr/>
    </dgm:pt>
    <dgm:pt modelId="{C7C497F8-FD91-499D-999E-B537064D4CE7}" type="pres">
      <dgm:prSet presAssocID="{93C56755-6EB0-4AD2-B527-AA2EC4F36415}" presName="sibTrans" presStyleCnt="0"/>
      <dgm:spPr/>
    </dgm:pt>
    <dgm:pt modelId="{94E38E17-C38E-4D89-B6E4-88C1F059614D}" type="pres">
      <dgm:prSet presAssocID="{AECDA512-AE91-4D52-BC83-09ECAA69EA4E}" presName="compNode" presStyleCnt="0"/>
      <dgm:spPr/>
    </dgm:pt>
    <dgm:pt modelId="{34525474-91B2-4AEF-AD8B-A7D877DE7E54}" type="pres">
      <dgm:prSet presAssocID="{AECDA512-AE91-4D52-BC83-09ECAA69EA4E}" presName="bgRect" presStyleLbl="bgShp" presStyleIdx="2" presStyleCnt="3"/>
      <dgm:spPr/>
    </dgm:pt>
    <dgm:pt modelId="{5F83C270-363F-4B5C-AAD5-7E463BC3BF2C}" type="pres">
      <dgm:prSet presAssocID="{AECDA512-AE91-4D52-BC83-09ECAA69EA4E}" presName="iconRect" presStyleLbl="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394E6954-31B3-40DD-90BE-7269817241E8}" type="pres">
      <dgm:prSet presAssocID="{AECDA512-AE91-4D52-BC83-09ECAA69EA4E}" presName="spaceRect" presStyleCnt="0"/>
      <dgm:spPr/>
    </dgm:pt>
    <dgm:pt modelId="{3B2A4CAB-E0A5-4149-A013-6A86CF078A09}" type="pres">
      <dgm:prSet presAssocID="{AECDA512-AE91-4D52-BC83-09ECAA69EA4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EDFAB00-0865-4882-8195-1BA1B60EB242}" type="presOf" srcId="{111ACB90-FE88-42E3-8984-457FB7C5A028}" destId="{BA8BE338-355B-4FD8-A8C7-49265AEB66D9}" srcOrd="0" destOrd="0" presId="urn:microsoft.com/office/officeart/2018/2/layout/IconVerticalSolidList"/>
    <dgm:cxn modelId="{924D0606-84C8-46FF-8BFA-57FEBC06D6D8}" srcId="{516E4AFA-3733-40C9-94F0-81A1379036EC}" destId="{AECDA512-AE91-4D52-BC83-09ECAA69EA4E}" srcOrd="2" destOrd="0" parTransId="{7C5B8010-C2F8-4038-869D-5F707BB1D0C3}" sibTransId="{6B05C422-3192-4DE2-B960-E4B43A96678D}"/>
    <dgm:cxn modelId="{A7DEA20A-E224-48D8-BEBA-E3B73B32B537}" type="presOf" srcId="{A6C32277-5DF7-43FB-8CD0-35C42A917FC2}" destId="{E9CA6DEA-2AE2-4880-9949-502534DA2DCA}" srcOrd="0" destOrd="4" presId="urn:microsoft.com/office/officeart/2018/2/layout/IconVerticalSolidList"/>
    <dgm:cxn modelId="{49D66419-791C-4F1B-9287-185EC25CC70D}" srcId="{516E4AFA-3733-40C9-94F0-81A1379036EC}" destId="{111ACB90-FE88-42E3-8984-457FB7C5A028}" srcOrd="1" destOrd="0" parTransId="{4E0FAF5F-91B8-473E-82DD-6FDCF021FCF2}" sibTransId="{93C56755-6EB0-4AD2-B527-AA2EC4F36415}"/>
    <dgm:cxn modelId="{ECF5721B-53CB-4A4C-A67A-087F7ED7B589}" srcId="{111ACB90-FE88-42E3-8984-457FB7C5A028}" destId="{AD60ECE2-964B-429C-A972-42D5EEA0FF64}" srcOrd="1" destOrd="0" parTransId="{516ED31A-DF83-48D5-9D2E-8F40A1F76752}" sibTransId="{72F16CD8-3145-4231-95D2-A0C6884AE120}"/>
    <dgm:cxn modelId="{6FB4B61F-9122-4C44-B874-E65C855CD7C2}" type="presOf" srcId="{9375F174-9C79-460D-8A10-6C695D73798C}" destId="{E9CA6DEA-2AE2-4880-9949-502534DA2DCA}" srcOrd="0" destOrd="7" presId="urn:microsoft.com/office/officeart/2018/2/layout/IconVerticalSolidList"/>
    <dgm:cxn modelId="{46E0F825-300B-4C1D-A2EC-1FCE706A3371}" srcId="{111ACB90-FE88-42E3-8984-457FB7C5A028}" destId="{55C9C56B-E9A1-4FB5-99AE-EFFD64A93964}" srcOrd="6" destOrd="0" parTransId="{9FC496D1-1367-4D80-80EE-18064B94388E}" sibTransId="{D8EDCBCE-9771-42B0-8AA5-3F6DE0EEA81B}"/>
    <dgm:cxn modelId="{932CAD66-C81C-4DD9-98A1-1F2EBDD91B7A}" srcId="{111ACB90-FE88-42E3-8984-457FB7C5A028}" destId="{D7CCD84C-514B-41F0-BE37-246B477AF217}" srcOrd="3" destOrd="0" parTransId="{33B9FD15-46ED-486C-B28E-2E1EDE97AB10}" sibTransId="{89144397-82C6-4917-AEC2-12C54615F15C}"/>
    <dgm:cxn modelId="{23345147-305C-4B5D-82E2-7A23DFA9239B}" type="presOf" srcId="{69C4D818-6461-4D93-B6F5-03E59C5F4706}" destId="{E9CA6DEA-2AE2-4880-9949-502534DA2DCA}" srcOrd="0" destOrd="0" presId="urn:microsoft.com/office/officeart/2018/2/layout/IconVerticalSolidList"/>
    <dgm:cxn modelId="{BC77336D-AE99-4945-8279-5CB72E1FD2FA}" srcId="{111ACB90-FE88-42E3-8984-457FB7C5A028}" destId="{69C4D818-6461-4D93-B6F5-03E59C5F4706}" srcOrd="0" destOrd="0" parTransId="{FAD806A8-9E82-4A34-BF56-BF8946143551}" sibTransId="{C39FD0DF-8CA9-44F0-BCBC-2C1482D1142B}"/>
    <dgm:cxn modelId="{72635753-A4C9-4DB8-AC11-3C0ABA345D62}" srcId="{111ACB90-FE88-42E3-8984-457FB7C5A028}" destId="{7581086D-5FF8-42C6-87D9-0DA5D9840CB2}" srcOrd="2" destOrd="0" parTransId="{D5C99019-AEBE-4EFE-8E23-11D8A49AF0CA}" sibTransId="{2AFCF664-1B82-4303-BA29-E24C356964D8}"/>
    <dgm:cxn modelId="{0B390054-CB41-4924-932C-33FE506BDCAC}" type="presOf" srcId="{516E4AFA-3733-40C9-94F0-81A1379036EC}" destId="{65375B51-FBBF-4AFA-BAEC-38902C223BCB}" srcOrd="0" destOrd="0" presId="urn:microsoft.com/office/officeart/2018/2/layout/IconVerticalSolidList"/>
    <dgm:cxn modelId="{93711B54-3F14-4190-8E24-4C352C1EB1E4}" srcId="{516E4AFA-3733-40C9-94F0-81A1379036EC}" destId="{C9B9B305-105E-4EB7-A119-FE2724A2FFD4}" srcOrd="0" destOrd="0" parTransId="{4B960B24-1121-4B84-B93D-9F5296A98617}" sibTransId="{BF3598AA-1B02-4F59-9D13-022B013DE7E4}"/>
    <dgm:cxn modelId="{D41E3481-C618-45BA-B4FD-D259BFFAA205}" type="presOf" srcId="{E04AC90A-A417-479A-9B54-3761B779AC29}" destId="{E9CA6DEA-2AE2-4880-9949-502534DA2DCA}" srcOrd="0" destOrd="5" presId="urn:microsoft.com/office/officeart/2018/2/layout/IconVerticalSolidList"/>
    <dgm:cxn modelId="{0635F8A2-B05A-4623-B3B2-C3F10EFE6B51}" srcId="{111ACB90-FE88-42E3-8984-457FB7C5A028}" destId="{9375F174-9C79-460D-8A10-6C695D73798C}" srcOrd="7" destOrd="0" parTransId="{9CE5E445-8B5C-4D33-850E-1869D4865EC5}" sibTransId="{B8294172-BC5B-4CE8-9926-2E783A826C6C}"/>
    <dgm:cxn modelId="{85424DB2-72E6-4429-BCEE-E4CF2195D4C7}" type="presOf" srcId="{55C9C56B-E9A1-4FB5-99AE-EFFD64A93964}" destId="{E9CA6DEA-2AE2-4880-9949-502534DA2DCA}" srcOrd="0" destOrd="6" presId="urn:microsoft.com/office/officeart/2018/2/layout/IconVerticalSolidList"/>
    <dgm:cxn modelId="{BD1D41B3-DDBE-43B1-B80B-BDE1A24636BC}" type="presOf" srcId="{C9B9B305-105E-4EB7-A119-FE2724A2FFD4}" destId="{CCD07630-47F1-4267-902A-E81835F46554}" srcOrd="0" destOrd="0" presId="urn:microsoft.com/office/officeart/2018/2/layout/IconVerticalSolidList"/>
    <dgm:cxn modelId="{28DCA5B3-F0B7-472D-972B-2E00E13ADFD0}" type="presOf" srcId="{AECDA512-AE91-4D52-BC83-09ECAA69EA4E}" destId="{3B2A4CAB-E0A5-4149-A013-6A86CF078A09}" srcOrd="0" destOrd="0" presId="urn:microsoft.com/office/officeart/2018/2/layout/IconVerticalSolidList"/>
    <dgm:cxn modelId="{DACB07DA-ABE7-4C76-B5E6-A96FFDB32130}" type="presOf" srcId="{AD60ECE2-964B-429C-A972-42D5EEA0FF64}" destId="{E9CA6DEA-2AE2-4880-9949-502534DA2DCA}" srcOrd="0" destOrd="1" presId="urn:microsoft.com/office/officeart/2018/2/layout/IconVerticalSolidList"/>
    <dgm:cxn modelId="{9489A6DC-9CF6-4270-B637-4337FE461E0E}" srcId="{111ACB90-FE88-42E3-8984-457FB7C5A028}" destId="{A6C32277-5DF7-43FB-8CD0-35C42A917FC2}" srcOrd="4" destOrd="0" parTransId="{22AA64BC-C061-4712-87D0-F4E5BB08AC9C}" sibTransId="{F85E7A0D-2DCE-428A-A781-D873F9E89517}"/>
    <dgm:cxn modelId="{CCCEE5E1-EF07-42E8-AB96-3AC1A3800050}" type="presOf" srcId="{7581086D-5FF8-42C6-87D9-0DA5D9840CB2}" destId="{E9CA6DEA-2AE2-4880-9949-502534DA2DCA}" srcOrd="0" destOrd="2" presId="urn:microsoft.com/office/officeart/2018/2/layout/IconVerticalSolidList"/>
    <dgm:cxn modelId="{4EB4A1EE-F44E-4E96-BB07-230BCCE8B9AC}" type="presOf" srcId="{D7CCD84C-514B-41F0-BE37-246B477AF217}" destId="{E9CA6DEA-2AE2-4880-9949-502534DA2DCA}" srcOrd="0" destOrd="3" presId="urn:microsoft.com/office/officeart/2018/2/layout/IconVerticalSolidList"/>
    <dgm:cxn modelId="{F4E405F5-5F93-4F43-9130-F57B7471E17E}" srcId="{111ACB90-FE88-42E3-8984-457FB7C5A028}" destId="{E04AC90A-A417-479A-9B54-3761B779AC29}" srcOrd="5" destOrd="0" parTransId="{734B2743-04A9-471B-B281-45FAE0662C5A}" sibTransId="{BB10CDFC-AD4F-4905-8C92-FFB50CD1DC44}"/>
    <dgm:cxn modelId="{EB87CD07-D7FF-4F40-89D1-E03C85D383E4}" type="presParOf" srcId="{65375B51-FBBF-4AFA-BAEC-38902C223BCB}" destId="{E28091ED-4D73-4009-90A2-A881822A3638}" srcOrd="0" destOrd="0" presId="urn:microsoft.com/office/officeart/2018/2/layout/IconVerticalSolidList"/>
    <dgm:cxn modelId="{5E79BFA7-7345-416B-9500-7A94F9BECBF0}" type="presParOf" srcId="{E28091ED-4D73-4009-90A2-A881822A3638}" destId="{2D15FD1E-71B5-4950-A4A7-3CBB8995C2C3}" srcOrd="0" destOrd="0" presId="urn:microsoft.com/office/officeart/2018/2/layout/IconVerticalSolidList"/>
    <dgm:cxn modelId="{DEE23C3C-ADAC-4E7F-9C40-98F2B024EB48}" type="presParOf" srcId="{E28091ED-4D73-4009-90A2-A881822A3638}" destId="{8AE09462-1743-4A9F-8DCB-16078FAE3EDB}" srcOrd="1" destOrd="0" presId="urn:microsoft.com/office/officeart/2018/2/layout/IconVerticalSolidList"/>
    <dgm:cxn modelId="{7DE78C7B-E8A9-4F58-A385-31E04CC4A4FA}" type="presParOf" srcId="{E28091ED-4D73-4009-90A2-A881822A3638}" destId="{533261DC-22F5-4139-BD5C-5346F50C41E1}" srcOrd="2" destOrd="0" presId="urn:microsoft.com/office/officeart/2018/2/layout/IconVerticalSolidList"/>
    <dgm:cxn modelId="{B649E482-02C6-4500-98B2-D07CE25BDA90}" type="presParOf" srcId="{E28091ED-4D73-4009-90A2-A881822A3638}" destId="{CCD07630-47F1-4267-902A-E81835F46554}" srcOrd="3" destOrd="0" presId="urn:microsoft.com/office/officeart/2018/2/layout/IconVerticalSolidList"/>
    <dgm:cxn modelId="{EEA10475-FF7F-413B-A707-7B4622478F13}" type="presParOf" srcId="{65375B51-FBBF-4AFA-BAEC-38902C223BCB}" destId="{CE6A5903-C993-49B1-8691-60552AF5C256}" srcOrd="1" destOrd="0" presId="urn:microsoft.com/office/officeart/2018/2/layout/IconVerticalSolidList"/>
    <dgm:cxn modelId="{FE81AF70-7014-4059-BCBA-170E35B89576}" type="presParOf" srcId="{65375B51-FBBF-4AFA-BAEC-38902C223BCB}" destId="{4CB1A1E4-E6A8-46CB-A069-8BF1D747E0C1}" srcOrd="2" destOrd="0" presId="urn:microsoft.com/office/officeart/2018/2/layout/IconVerticalSolidList"/>
    <dgm:cxn modelId="{BC95542B-A6EF-40B3-8B40-5AAEDB66FD72}" type="presParOf" srcId="{4CB1A1E4-E6A8-46CB-A069-8BF1D747E0C1}" destId="{FAE5E02E-E64B-4F21-AA9A-6BCEB99CE2A6}" srcOrd="0" destOrd="0" presId="urn:microsoft.com/office/officeart/2018/2/layout/IconVerticalSolidList"/>
    <dgm:cxn modelId="{5AFF1917-40BA-4F03-B29D-F9C6B21E973F}" type="presParOf" srcId="{4CB1A1E4-E6A8-46CB-A069-8BF1D747E0C1}" destId="{E2E26D87-3693-4A32-B552-739242036B61}" srcOrd="1" destOrd="0" presId="urn:microsoft.com/office/officeart/2018/2/layout/IconVerticalSolidList"/>
    <dgm:cxn modelId="{52D461C3-486B-4B3F-8402-6D70DFBEFB97}" type="presParOf" srcId="{4CB1A1E4-E6A8-46CB-A069-8BF1D747E0C1}" destId="{CF7391C6-E746-4212-9503-FE9A7499B1AD}" srcOrd="2" destOrd="0" presId="urn:microsoft.com/office/officeart/2018/2/layout/IconVerticalSolidList"/>
    <dgm:cxn modelId="{916F533F-69A7-428E-914D-6DC3C8BF282E}" type="presParOf" srcId="{4CB1A1E4-E6A8-46CB-A069-8BF1D747E0C1}" destId="{BA8BE338-355B-4FD8-A8C7-49265AEB66D9}" srcOrd="3" destOrd="0" presId="urn:microsoft.com/office/officeart/2018/2/layout/IconVerticalSolidList"/>
    <dgm:cxn modelId="{3C57EE0A-49ED-40F0-AF18-98C407E06C27}" type="presParOf" srcId="{4CB1A1E4-E6A8-46CB-A069-8BF1D747E0C1}" destId="{E9CA6DEA-2AE2-4880-9949-502534DA2DCA}" srcOrd="4" destOrd="0" presId="urn:microsoft.com/office/officeart/2018/2/layout/IconVerticalSolidList"/>
    <dgm:cxn modelId="{B85C0A0C-0979-4435-8D18-425A54BACE2D}" type="presParOf" srcId="{65375B51-FBBF-4AFA-BAEC-38902C223BCB}" destId="{C7C497F8-FD91-499D-999E-B537064D4CE7}" srcOrd="3" destOrd="0" presId="urn:microsoft.com/office/officeart/2018/2/layout/IconVerticalSolidList"/>
    <dgm:cxn modelId="{665763BE-E41A-4010-B38D-FB0D7F27333F}" type="presParOf" srcId="{65375B51-FBBF-4AFA-BAEC-38902C223BCB}" destId="{94E38E17-C38E-4D89-B6E4-88C1F059614D}" srcOrd="4" destOrd="0" presId="urn:microsoft.com/office/officeart/2018/2/layout/IconVerticalSolidList"/>
    <dgm:cxn modelId="{94E02995-DDCA-4BFA-8573-8539CED7BAA9}" type="presParOf" srcId="{94E38E17-C38E-4D89-B6E4-88C1F059614D}" destId="{34525474-91B2-4AEF-AD8B-A7D877DE7E54}" srcOrd="0" destOrd="0" presId="urn:microsoft.com/office/officeart/2018/2/layout/IconVerticalSolidList"/>
    <dgm:cxn modelId="{F4816087-29FA-4EF4-9D9E-3812E1F7A82E}" type="presParOf" srcId="{94E38E17-C38E-4D89-B6E4-88C1F059614D}" destId="{5F83C270-363F-4B5C-AAD5-7E463BC3BF2C}" srcOrd="1" destOrd="0" presId="urn:microsoft.com/office/officeart/2018/2/layout/IconVerticalSolidList"/>
    <dgm:cxn modelId="{383C3425-1FA8-4789-9BE2-F3106FC8BE41}" type="presParOf" srcId="{94E38E17-C38E-4D89-B6E4-88C1F059614D}" destId="{394E6954-31B3-40DD-90BE-7269817241E8}" srcOrd="2" destOrd="0" presId="urn:microsoft.com/office/officeart/2018/2/layout/IconVerticalSolidList"/>
    <dgm:cxn modelId="{604F579C-B1D0-4057-AAE5-F87DCDFAA930}" type="presParOf" srcId="{94E38E17-C38E-4D89-B6E4-88C1F059614D}" destId="{3B2A4CAB-E0A5-4149-A013-6A86CF078A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D6276A-FE5E-4447-B67A-BC5E093339B2}" type="doc">
      <dgm:prSet loTypeId="urn:microsoft.com/office/officeart/2005/8/layout/process4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AA43969-8942-4FD5-A839-A337163B0A3F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AU" b="1" dirty="0"/>
            <a:t>There is great difference in protective measures for:</a:t>
          </a:r>
          <a:endParaRPr lang="en-US" b="1" dirty="0"/>
        </a:p>
      </dgm:t>
    </dgm:pt>
    <dgm:pt modelId="{C9402B50-58EA-4627-B10A-01C4E6B64CBC}" type="parTrans" cxnId="{A1A8A39B-B9BE-4815-B5B7-EF47CF1DCF61}">
      <dgm:prSet/>
      <dgm:spPr/>
      <dgm:t>
        <a:bodyPr/>
        <a:lstStyle/>
        <a:p>
          <a:endParaRPr lang="en-US"/>
        </a:p>
      </dgm:t>
    </dgm:pt>
    <dgm:pt modelId="{6E0254EF-DF80-45A6-B91A-EE0C3A2F2429}" type="sibTrans" cxnId="{A1A8A39B-B9BE-4815-B5B7-EF47CF1DCF61}">
      <dgm:prSet/>
      <dgm:spPr/>
      <dgm:t>
        <a:bodyPr/>
        <a:lstStyle/>
        <a:p>
          <a:endParaRPr lang="en-US"/>
        </a:p>
      </dgm:t>
    </dgm:pt>
    <dgm:pt modelId="{5049E763-5BFF-4F18-B439-33BB1BB57B48}">
      <dgm:prSet/>
      <dgm:spPr/>
      <dgm:t>
        <a:bodyPr/>
        <a:lstStyle/>
        <a:p>
          <a:r>
            <a:rPr lang="en-AU"/>
            <a:t>General cleaning </a:t>
          </a:r>
          <a:endParaRPr lang="en-US"/>
        </a:p>
      </dgm:t>
    </dgm:pt>
    <dgm:pt modelId="{9C64C2D3-E79D-4B30-86A2-FD68B2DE2B7A}" type="parTrans" cxnId="{EDD584BA-F636-41B5-B95D-83DBAD14E66F}">
      <dgm:prSet/>
      <dgm:spPr/>
      <dgm:t>
        <a:bodyPr/>
        <a:lstStyle/>
        <a:p>
          <a:endParaRPr lang="en-US"/>
        </a:p>
      </dgm:t>
    </dgm:pt>
    <dgm:pt modelId="{503D1B17-3A82-4F22-8F8E-0075588CE970}" type="sibTrans" cxnId="{EDD584BA-F636-41B5-B95D-83DBAD14E66F}">
      <dgm:prSet/>
      <dgm:spPr/>
      <dgm:t>
        <a:bodyPr/>
        <a:lstStyle/>
        <a:p>
          <a:endParaRPr lang="en-US"/>
        </a:p>
      </dgm:t>
    </dgm:pt>
    <dgm:pt modelId="{5D7D9087-A6DA-43A4-9F1F-62B9459FE144}">
      <dgm:prSet/>
      <dgm:spPr/>
      <dgm:t>
        <a:bodyPr/>
        <a:lstStyle/>
        <a:p>
          <a:r>
            <a:rPr lang="en-AU"/>
            <a:t>Infectious cleaning </a:t>
          </a:r>
          <a:endParaRPr lang="en-US"/>
        </a:p>
      </dgm:t>
    </dgm:pt>
    <dgm:pt modelId="{A522484F-4411-4D53-B066-A2CEB97B1F61}" type="parTrans" cxnId="{C731D315-21EB-469A-BE87-739EC2681EDD}">
      <dgm:prSet/>
      <dgm:spPr/>
      <dgm:t>
        <a:bodyPr/>
        <a:lstStyle/>
        <a:p>
          <a:endParaRPr lang="en-US"/>
        </a:p>
      </dgm:t>
    </dgm:pt>
    <dgm:pt modelId="{4628F791-D756-4060-8CF1-AA61F3AB0B1D}" type="sibTrans" cxnId="{C731D315-21EB-469A-BE87-739EC2681EDD}">
      <dgm:prSet/>
      <dgm:spPr/>
      <dgm:t>
        <a:bodyPr/>
        <a:lstStyle/>
        <a:p>
          <a:endParaRPr lang="en-US"/>
        </a:p>
      </dgm:t>
    </dgm:pt>
    <dgm:pt modelId="{CA7D612A-F93C-4371-B3F4-D004B2BA2EA6}">
      <dgm:prSet/>
      <dgm:spPr/>
      <dgm:t>
        <a:bodyPr/>
        <a:lstStyle/>
        <a:p>
          <a:r>
            <a:rPr lang="en-AU"/>
            <a:t>Cytotoxic contaminated item cleaning </a:t>
          </a:r>
          <a:endParaRPr lang="en-US"/>
        </a:p>
      </dgm:t>
    </dgm:pt>
    <dgm:pt modelId="{C6E399F3-D804-4101-8DC8-4D6C17B72A8C}" type="parTrans" cxnId="{BFF5EE1F-DF59-4B4A-BC73-A6EF8348999D}">
      <dgm:prSet/>
      <dgm:spPr/>
      <dgm:t>
        <a:bodyPr/>
        <a:lstStyle/>
        <a:p>
          <a:endParaRPr lang="en-US"/>
        </a:p>
      </dgm:t>
    </dgm:pt>
    <dgm:pt modelId="{1ACA2EE3-8E89-4F77-BDA6-768C3D84FE08}" type="sibTrans" cxnId="{BFF5EE1F-DF59-4B4A-BC73-A6EF8348999D}">
      <dgm:prSet/>
      <dgm:spPr/>
      <dgm:t>
        <a:bodyPr/>
        <a:lstStyle/>
        <a:p>
          <a:endParaRPr lang="en-US"/>
        </a:p>
      </dgm:t>
    </dgm:pt>
    <dgm:pt modelId="{113FE6C9-4A4B-4D63-9DCE-791F48B7F2C4}">
      <dgm:prSet/>
      <dgm:spPr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r>
            <a:rPr lang="en-AU" b="1" dirty="0"/>
            <a:t>The correct precautions must be utilised to ensure risk reduction and safety </a:t>
          </a:r>
          <a:endParaRPr lang="en-US" b="1" dirty="0"/>
        </a:p>
      </dgm:t>
    </dgm:pt>
    <dgm:pt modelId="{DD12E5DE-03A7-4DE0-8175-9691EF4D1333}" type="parTrans" cxnId="{5649307C-233D-4B5C-B46B-27A1697112A6}">
      <dgm:prSet/>
      <dgm:spPr/>
      <dgm:t>
        <a:bodyPr/>
        <a:lstStyle/>
        <a:p>
          <a:endParaRPr lang="en-US"/>
        </a:p>
      </dgm:t>
    </dgm:pt>
    <dgm:pt modelId="{0DF6E280-032D-4160-AC08-F57A6A7FAB17}" type="sibTrans" cxnId="{5649307C-233D-4B5C-B46B-27A1697112A6}">
      <dgm:prSet/>
      <dgm:spPr/>
      <dgm:t>
        <a:bodyPr/>
        <a:lstStyle/>
        <a:p>
          <a:endParaRPr lang="en-US"/>
        </a:p>
      </dgm:t>
    </dgm:pt>
    <dgm:pt modelId="{B4FBFEBD-FA1C-4A83-812A-BD13FCEED957}" type="pres">
      <dgm:prSet presAssocID="{79D6276A-FE5E-4447-B67A-BC5E093339B2}" presName="Name0" presStyleCnt="0">
        <dgm:presLayoutVars>
          <dgm:dir/>
          <dgm:animLvl val="lvl"/>
          <dgm:resizeHandles val="exact"/>
        </dgm:presLayoutVars>
      </dgm:prSet>
      <dgm:spPr/>
    </dgm:pt>
    <dgm:pt modelId="{808EA115-AF8D-4D3D-A90F-DCE69CC48265}" type="pres">
      <dgm:prSet presAssocID="{113FE6C9-4A4B-4D63-9DCE-791F48B7F2C4}" presName="boxAndChildren" presStyleCnt="0"/>
      <dgm:spPr/>
    </dgm:pt>
    <dgm:pt modelId="{7ADB06A1-797A-4BDA-ACAE-74A8F39FEE8D}" type="pres">
      <dgm:prSet presAssocID="{113FE6C9-4A4B-4D63-9DCE-791F48B7F2C4}" presName="parentTextBox" presStyleLbl="node1" presStyleIdx="0" presStyleCnt="2"/>
      <dgm:spPr/>
    </dgm:pt>
    <dgm:pt modelId="{802E3B13-B5F0-42F8-A909-66D58FE52A03}" type="pres">
      <dgm:prSet presAssocID="{6E0254EF-DF80-45A6-B91A-EE0C3A2F2429}" presName="sp" presStyleCnt="0"/>
      <dgm:spPr/>
    </dgm:pt>
    <dgm:pt modelId="{3667E7E1-356B-482F-AB2D-BE2DAB60A5A9}" type="pres">
      <dgm:prSet presAssocID="{5AA43969-8942-4FD5-A839-A337163B0A3F}" presName="arrowAndChildren" presStyleCnt="0"/>
      <dgm:spPr/>
    </dgm:pt>
    <dgm:pt modelId="{91F9F304-1BF7-468A-81DA-22E6422A9F53}" type="pres">
      <dgm:prSet presAssocID="{5AA43969-8942-4FD5-A839-A337163B0A3F}" presName="parentTextArrow" presStyleLbl="node1" presStyleIdx="0" presStyleCnt="2"/>
      <dgm:spPr/>
    </dgm:pt>
    <dgm:pt modelId="{F8697170-0AD1-4857-BD6E-39FE3845678B}" type="pres">
      <dgm:prSet presAssocID="{5AA43969-8942-4FD5-A839-A337163B0A3F}" presName="arrow" presStyleLbl="node1" presStyleIdx="1" presStyleCnt="2"/>
      <dgm:spPr/>
    </dgm:pt>
    <dgm:pt modelId="{649AFCD2-2C84-46A2-A030-C7C82933F662}" type="pres">
      <dgm:prSet presAssocID="{5AA43969-8942-4FD5-A839-A337163B0A3F}" presName="descendantArrow" presStyleCnt="0"/>
      <dgm:spPr/>
    </dgm:pt>
    <dgm:pt modelId="{F9F3D070-CEAF-43ED-8665-918CB797E61C}" type="pres">
      <dgm:prSet presAssocID="{5049E763-5BFF-4F18-B439-33BB1BB57B48}" presName="childTextArrow" presStyleLbl="fgAccFollowNode1" presStyleIdx="0" presStyleCnt="3">
        <dgm:presLayoutVars>
          <dgm:bulletEnabled val="1"/>
        </dgm:presLayoutVars>
      </dgm:prSet>
      <dgm:spPr/>
    </dgm:pt>
    <dgm:pt modelId="{75E9F366-CD94-430D-89A1-F1C349E5231F}" type="pres">
      <dgm:prSet presAssocID="{5D7D9087-A6DA-43A4-9F1F-62B9459FE144}" presName="childTextArrow" presStyleLbl="fgAccFollowNode1" presStyleIdx="1" presStyleCnt="3">
        <dgm:presLayoutVars>
          <dgm:bulletEnabled val="1"/>
        </dgm:presLayoutVars>
      </dgm:prSet>
      <dgm:spPr/>
    </dgm:pt>
    <dgm:pt modelId="{EC516318-828E-40C2-A931-4676B8D07DB8}" type="pres">
      <dgm:prSet presAssocID="{CA7D612A-F93C-4371-B3F4-D004B2BA2EA6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BD68008-9B9C-4127-9BC5-ADE35928A6B0}" type="presOf" srcId="{79D6276A-FE5E-4447-B67A-BC5E093339B2}" destId="{B4FBFEBD-FA1C-4A83-812A-BD13FCEED957}" srcOrd="0" destOrd="0" presId="urn:microsoft.com/office/officeart/2005/8/layout/process4"/>
    <dgm:cxn modelId="{8896DE08-7833-443F-9305-5672C2BCB281}" type="presOf" srcId="{113FE6C9-4A4B-4D63-9DCE-791F48B7F2C4}" destId="{7ADB06A1-797A-4BDA-ACAE-74A8F39FEE8D}" srcOrd="0" destOrd="0" presId="urn:microsoft.com/office/officeart/2005/8/layout/process4"/>
    <dgm:cxn modelId="{C731D315-21EB-469A-BE87-739EC2681EDD}" srcId="{5AA43969-8942-4FD5-A839-A337163B0A3F}" destId="{5D7D9087-A6DA-43A4-9F1F-62B9459FE144}" srcOrd="1" destOrd="0" parTransId="{A522484F-4411-4D53-B066-A2CEB97B1F61}" sibTransId="{4628F791-D756-4060-8CF1-AA61F3AB0B1D}"/>
    <dgm:cxn modelId="{C5EB8D1E-336D-4EC3-950A-E7925823AF23}" type="presOf" srcId="{5D7D9087-A6DA-43A4-9F1F-62B9459FE144}" destId="{75E9F366-CD94-430D-89A1-F1C349E5231F}" srcOrd="0" destOrd="0" presId="urn:microsoft.com/office/officeart/2005/8/layout/process4"/>
    <dgm:cxn modelId="{BFF5EE1F-DF59-4B4A-BC73-A6EF8348999D}" srcId="{5AA43969-8942-4FD5-A839-A337163B0A3F}" destId="{CA7D612A-F93C-4371-B3F4-D004B2BA2EA6}" srcOrd="2" destOrd="0" parTransId="{C6E399F3-D804-4101-8DC8-4D6C17B72A8C}" sibTransId="{1ACA2EE3-8E89-4F77-BDA6-768C3D84FE08}"/>
    <dgm:cxn modelId="{4BAC184B-AE7F-4D45-A06C-4E543D0F85DD}" type="presOf" srcId="{5049E763-5BFF-4F18-B439-33BB1BB57B48}" destId="{F9F3D070-CEAF-43ED-8665-918CB797E61C}" srcOrd="0" destOrd="0" presId="urn:microsoft.com/office/officeart/2005/8/layout/process4"/>
    <dgm:cxn modelId="{5649307C-233D-4B5C-B46B-27A1697112A6}" srcId="{79D6276A-FE5E-4447-B67A-BC5E093339B2}" destId="{113FE6C9-4A4B-4D63-9DCE-791F48B7F2C4}" srcOrd="1" destOrd="0" parTransId="{DD12E5DE-03A7-4DE0-8175-9691EF4D1333}" sibTransId="{0DF6E280-032D-4160-AC08-F57A6A7FAB17}"/>
    <dgm:cxn modelId="{A1A8A39B-B9BE-4815-B5B7-EF47CF1DCF61}" srcId="{79D6276A-FE5E-4447-B67A-BC5E093339B2}" destId="{5AA43969-8942-4FD5-A839-A337163B0A3F}" srcOrd="0" destOrd="0" parTransId="{C9402B50-58EA-4627-B10A-01C4E6B64CBC}" sibTransId="{6E0254EF-DF80-45A6-B91A-EE0C3A2F2429}"/>
    <dgm:cxn modelId="{036F28A3-45C4-4BC4-B6A9-175101519EC5}" type="presOf" srcId="{5AA43969-8942-4FD5-A839-A337163B0A3F}" destId="{F8697170-0AD1-4857-BD6E-39FE3845678B}" srcOrd="1" destOrd="0" presId="urn:microsoft.com/office/officeart/2005/8/layout/process4"/>
    <dgm:cxn modelId="{6CF32AB3-84B2-416D-8612-3B02DF00CD99}" type="presOf" srcId="{5AA43969-8942-4FD5-A839-A337163B0A3F}" destId="{91F9F304-1BF7-468A-81DA-22E6422A9F53}" srcOrd="0" destOrd="0" presId="urn:microsoft.com/office/officeart/2005/8/layout/process4"/>
    <dgm:cxn modelId="{EDD584BA-F636-41B5-B95D-83DBAD14E66F}" srcId="{5AA43969-8942-4FD5-A839-A337163B0A3F}" destId="{5049E763-5BFF-4F18-B439-33BB1BB57B48}" srcOrd="0" destOrd="0" parTransId="{9C64C2D3-E79D-4B30-86A2-FD68B2DE2B7A}" sibTransId="{503D1B17-3A82-4F22-8F8E-0075588CE970}"/>
    <dgm:cxn modelId="{74B837F5-1226-4EA7-A870-F76035385847}" type="presOf" srcId="{CA7D612A-F93C-4371-B3F4-D004B2BA2EA6}" destId="{EC516318-828E-40C2-A931-4676B8D07DB8}" srcOrd="0" destOrd="0" presId="urn:microsoft.com/office/officeart/2005/8/layout/process4"/>
    <dgm:cxn modelId="{C5914FB3-BB95-4CFA-8468-349CE5636A38}" type="presParOf" srcId="{B4FBFEBD-FA1C-4A83-812A-BD13FCEED957}" destId="{808EA115-AF8D-4D3D-A90F-DCE69CC48265}" srcOrd="0" destOrd="0" presId="urn:microsoft.com/office/officeart/2005/8/layout/process4"/>
    <dgm:cxn modelId="{8C1E6323-572E-45BA-B346-E4C135BA5C64}" type="presParOf" srcId="{808EA115-AF8D-4D3D-A90F-DCE69CC48265}" destId="{7ADB06A1-797A-4BDA-ACAE-74A8F39FEE8D}" srcOrd="0" destOrd="0" presId="urn:microsoft.com/office/officeart/2005/8/layout/process4"/>
    <dgm:cxn modelId="{5539A3AC-3154-4400-9C13-6A69C54E005D}" type="presParOf" srcId="{B4FBFEBD-FA1C-4A83-812A-BD13FCEED957}" destId="{802E3B13-B5F0-42F8-A909-66D58FE52A03}" srcOrd="1" destOrd="0" presId="urn:microsoft.com/office/officeart/2005/8/layout/process4"/>
    <dgm:cxn modelId="{697B3962-EAB3-44D9-9FF0-362734BD27FE}" type="presParOf" srcId="{B4FBFEBD-FA1C-4A83-812A-BD13FCEED957}" destId="{3667E7E1-356B-482F-AB2D-BE2DAB60A5A9}" srcOrd="2" destOrd="0" presId="urn:microsoft.com/office/officeart/2005/8/layout/process4"/>
    <dgm:cxn modelId="{7842E049-B064-4C00-9783-DA0C0B2B2A7D}" type="presParOf" srcId="{3667E7E1-356B-482F-AB2D-BE2DAB60A5A9}" destId="{91F9F304-1BF7-468A-81DA-22E6422A9F53}" srcOrd="0" destOrd="0" presId="urn:microsoft.com/office/officeart/2005/8/layout/process4"/>
    <dgm:cxn modelId="{CACE1E64-DE19-4955-9D52-AE8C87A20F5B}" type="presParOf" srcId="{3667E7E1-356B-482F-AB2D-BE2DAB60A5A9}" destId="{F8697170-0AD1-4857-BD6E-39FE3845678B}" srcOrd="1" destOrd="0" presId="urn:microsoft.com/office/officeart/2005/8/layout/process4"/>
    <dgm:cxn modelId="{BDA9564A-A27A-407E-8CF9-5540F7BD3457}" type="presParOf" srcId="{3667E7E1-356B-482F-AB2D-BE2DAB60A5A9}" destId="{649AFCD2-2C84-46A2-A030-C7C82933F662}" srcOrd="2" destOrd="0" presId="urn:microsoft.com/office/officeart/2005/8/layout/process4"/>
    <dgm:cxn modelId="{71416CDA-1858-4FC2-B31F-6A59B10BA362}" type="presParOf" srcId="{649AFCD2-2C84-46A2-A030-C7C82933F662}" destId="{F9F3D070-CEAF-43ED-8665-918CB797E61C}" srcOrd="0" destOrd="0" presId="urn:microsoft.com/office/officeart/2005/8/layout/process4"/>
    <dgm:cxn modelId="{3EEBE0DE-1B36-4B75-9F9F-1AA70ECE9C9E}" type="presParOf" srcId="{649AFCD2-2C84-46A2-A030-C7C82933F662}" destId="{75E9F366-CD94-430D-89A1-F1C349E5231F}" srcOrd="1" destOrd="0" presId="urn:microsoft.com/office/officeart/2005/8/layout/process4"/>
    <dgm:cxn modelId="{0B7AA085-24D8-4616-BB50-1DF1993C543E}" type="presParOf" srcId="{649AFCD2-2C84-46A2-A030-C7C82933F662}" destId="{EC516318-828E-40C2-A931-4676B8D07DB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FC33-1276-4CEF-9379-C7262D22945D}">
      <dsp:nvSpPr>
        <dsp:cNvPr id="0" name=""/>
        <dsp:cNvSpPr/>
      </dsp:nvSpPr>
      <dsp:spPr>
        <a:xfrm>
          <a:off x="630" y="288942"/>
          <a:ext cx="2459298" cy="14755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Cleaning methods, thoroughness and frequency of cleaning is determined by risk assessment and need</a:t>
          </a:r>
        </a:p>
      </dsp:txBody>
      <dsp:txXfrm>
        <a:off x="630" y="288942"/>
        <a:ext cx="2459298" cy="1475578"/>
      </dsp:txXfrm>
    </dsp:sp>
    <dsp:sp modelId="{9D03A250-49FE-4851-B312-8163B8E01E8C}">
      <dsp:nvSpPr>
        <dsp:cNvPr id="0" name=""/>
        <dsp:cNvSpPr/>
      </dsp:nvSpPr>
      <dsp:spPr>
        <a:xfrm>
          <a:off x="2705858" y="288942"/>
          <a:ext cx="2459298" cy="147557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Cleaning strategies and schedules</a:t>
          </a:r>
        </a:p>
      </dsp:txBody>
      <dsp:txXfrm>
        <a:off x="2705858" y="288942"/>
        <a:ext cx="2459298" cy="1475578"/>
      </dsp:txXfrm>
    </dsp:sp>
    <dsp:sp modelId="{215E2C94-F2D4-484E-BF3E-766F9A1E15C4}">
      <dsp:nvSpPr>
        <dsp:cNvPr id="0" name=""/>
        <dsp:cNvSpPr/>
      </dsp:nvSpPr>
      <dsp:spPr>
        <a:xfrm>
          <a:off x="1353244" y="2010451"/>
          <a:ext cx="2459298" cy="147557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Most organisms don’t survive long on clean surfaces when exposed to light and air</a:t>
          </a:r>
        </a:p>
      </dsp:txBody>
      <dsp:txXfrm>
        <a:off x="1353244" y="2010451"/>
        <a:ext cx="2459298" cy="147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9FC8A-3C9E-4772-B8EF-C731E20D631A}">
      <dsp:nvSpPr>
        <dsp:cNvPr id="0" name=""/>
        <dsp:cNvSpPr/>
      </dsp:nvSpPr>
      <dsp:spPr>
        <a:xfrm>
          <a:off x="0" y="1245"/>
          <a:ext cx="5529913" cy="8775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Minimum cleaning frequency, schedules and directives</a:t>
          </a:r>
        </a:p>
      </dsp:txBody>
      <dsp:txXfrm>
        <a:off x="42839" y="44084"/>
        <a:ext cx="5444235" cy="791890"/>
      </dsp:txXfrm>
    </dsp:sp>
    <dsp:sp modelId="{9B83EA6D-31D9-4758-9514-0B6ABEE7F74A}">
      <dsp:nvSpPr>
        <dsp:cNvPr id="0" name=""/>
        <dsp:cNvSpPr/>
      </dsp:nvSpPr>
      <dsp:spPr>
        <a:xfrm>
          <a:off x="0" y="892932"/>
          <a:ext cx="5529913" cy="87756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Staffing – full time, part time, relief, management/supervisor</a:t>
          </a:r>
        </a:p>
      </dsp:txBody>
      <dsp:txXfrm>
        <a:off x="42839" y="935771"/>
        <a:ext cx="5444235" cy="791890"/>
      </dsp:txXfrm>
    </dsp:sp>
    <dsp:sp modelId="{B093D581-81B3-43E2-B83C-6E3A6A0BF64F}">
      <dsp:nvSpPr>
        <dsp:cNvPr id="0" name=""/>
        <dsp:cNvSpPr/>
      </dsp:nvSpPr>
      <dsp:spPr>
        <a:xfrm>
          <a:off x="0" y="1784619"/>
          <a:ext cx="5529913" cy="8775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Equipment and product use (gloves , </a:t>
          </a:r>
          <a:r>
            <a:rPr lang="en-US" sz="2000" kern="1200" dirty="0" err="1"/>
            <a:t>chux</a:t>
          </a:r>
          <a:r>
            <a:rPr lang="en-US" sz="2000" kern="1200" dirty="0"/>
            <a:t>, microfiber, mops, neutral cleaner, disinfectant)</a:t>
          </a:r>
        </a:p>
      </dsp:txBody>
      <dsp:txXfrm>
        <a:off x="42839" y="1827458"/>
        <a:ext cx="5444235" cy="791890"/>
      </dsp:txXfrm>
    </dsp:sp>
    <dsp:sp modelId="{C84711A7-CB4C-4565-A243-02078F0E7874}">
      <dsp:nvSpPr>
        <dsp:cNvPr id="0" name=""/>
        <dsp:cNvSpPr/>
      </dsp:nvSpPr>
      <dsp:spPr>
        <a:xfrm>
          <a:off x="0" y="2676307"/>
          <a:ext cx="5529913" cy="87756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Management oversite and control at service level</a:t>
          </a:r>
        </a:p>
      </dsp:txBody>
      <dsp:txXfrm>
        <a:off x="42839" y="2719146"/>
        <a:ext cx="5444235" cy="791890"/>
      </dsp:txXfrm>
    </dsp:sp>
    <dsp:sp modelId="{B89C224F-945C-4757-ADFA-8E50CF1E621F}">
      <dsp:nvSpPr>
        <dsp:cNvPr id="0" name=""/>
        <dsp:cNvSpPr/>
      </dsp:nvSpPr>
      <dsp:spPr>
        <a:xfrm>
          <a:off x="0" y="3567994"/>
          <a:ext cx="5529913" cy="8775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Job/Task education/training for generalized and special cleaning</a:t>
          </a:r>
          <a:endParaRPr lang="en-A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2839" y="3610833"/>
        <a:ext cx="5444235" cy="791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ECDE3-6584-4DA4-90D8-52CEDE237072}">
      <dsp:nvSpPr>
        <dsp:cNvPr id="0" name=""/>
        <dsp:cNvSpPr/>
      </dsp:nvSpPr>
      <dsp:spPr>
        <a:xfrm>
          <a:off x="9288" y="258160"/>
          <a:ext cx="573261" cy="50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B709C-B48A-4D13-BE74-6762C977F52A}">
      <dsp:nvSpPr>
        <dsp:cNvPr id="0" name=""/>
        <dsp:cNvSpPr/>
      </dsp:nvSpPr>
      <dsp:spPr>
        <a:xfrm>
          <a:off x="84138" y="922956"/>
          <a:ext cx="1323152" cy="149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Subject to requirements under the TGA Order 104 of Therapeutic Goods act 1989</a:t>
          </a:r>
          <a:endParaRPr lang="en-AU" sz="1800" kern="1200" dirty="0"/>
        </a:p>
      </dsp:txBody>
      <dsp:txXfrm>
        <a:off x="84138" y="922956"/>
        <a:ext cx="1323152" cy="1494463"/>
      </dsp:txXfrm>
    </dsp:sp>
    <dsp:sp modelId="{AC55209A-7488-4FB4-ADDD-41B39E83EE20}">
      <dsp:nvSpPr>
        <dsp:cNvPr id="0" name=""/>
        <dsp:cNvSpPr/>
      </dsp:nvSpPr>
      <dsp:spPr>
        <a:xfrm>
          <a:off x="9288" y="2492139"/>
          <a:ext cx="1637890" cy="15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ECC01-7D51-489D-B3E4-BDB6C9E9E524}">
      <dsp:nvSpPr>
        <dsp:cNvPr id="0" name=""/>
        <dsp:cNvSpPr/>
      </dsp:nvSpPr>
      <dsp:spPr>
        <a:xfrm>
          <a:off x="1933809" y="258160"/>
          <a:ext cx="573261" cy="50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2E26E-85BA-4347-8D8A-31E371F240F3}">
      <dsp:nvSpPr>
        <dsp:cNvPr id="0" name=""/>
        <dsp:cNvSpPr/>
      </dsp:nvSpPr>
      <dsp:spPr>
        <a:xfrm>
          <a:off x="1933809" y="922956"/>
          <a:ext cx="1637890" cy="149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TGA referred to as ‘Other Therapeutic Goods’ (OTGs)</a:t>
          </a:r>
          <a:endParaRPr lang="en-AU" sz="1800" kern="1200" dirty="0"/>
        </a:p>
      </dsp:txBody>
      <dsp:txXfrm>
        <a:off x="1933809" y="922956"/>
        <a:ext cx="1637890" cy="1494463"/>
      </dsp:txXfrm>
    </dsp:sp>
    <dsp:sp modelId="{FBDBD45C-2612-4D93-9D60-5C980D573AD2}">
      <dsp:nvSpPr>
        <dsp:cNvPr id="0" name=""/>
        <dsp:cNvSpPr/>
      </dsp:nvSpPr>
      <dsp:spPr>
        <a:xfrm>
          <a:off x="1933809" y="2492139"/>
          <a:ext cx="1637890" cy="15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80ED7-7ADE-4A48-93EB-459C1C2C3807}">
      <dsp:nvSpPr>
        <dsp:cNvPr id="0" name=""/>
        <dsp:cNvSpPr/>
      </dsp:nvSpPr>
      <dsp:spPr>
        <a:xfrm>
          <a:off x="3858329" y="258160"/>
          <a:ext cx="573261" cy="5041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1FBC7-FF29-4FCD-8A52-971A5663583C}">
      <dsp:nvSpPr>
        <dsp:cNvPr id="0" name=""/>
        <dsp:cNvSpPr/>
      </dsp:nvSpPr>
      <dsp:spPr>
        <a:xfrm>
          <a:off x="3858329" y="922956"/>
          <a:ext cx="1637890" cy="149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Refer to the product data safety sheet for WH&amp;S information</a:t>
          </a:r>
        </a:p>
      </dsp:txBody>
      <dsp:txXfrm>
        <a:off x="3858329" y="922956"/>
        <a:ext cx="1637890" cy="1494463"/>
      </dsp:txXfrm>
    </dsp:sp>
    <dsp:sp modelId="{9D594B7E-0E69-4675-9849-BCD85700B1C9}">
      <dsp:nvSpPr>
        <dsp:cNvPr id="0" name=""/>
        <dsp:cNvSpPr/>
      </dsp:nvSpPr>
      <dsp:spPr>
        <a:xfrm>
          <a:off x="3858329" y="2492139"/>
          <a:ext cx="1637890" cy="15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C11AE-4897-48EF-A672-CA79F5660AC5}">
      <dsp:nvSpPr>
        <dsp:cNvPr id="0" name=""/>
        <dsp:cNvSpPr/>
      </dsp:nvSpPr>
      <dsp:spPr>
        <a:xfrm>
          <a:off x="5782850" y="258160"/>
          <a:ext cx="573261" cy="5041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BA04B-F77E-4566-BBA5-8113A84FE7FE}">
      <dsp:nvSpPr>
        <dsp:cNvPr id="0" name=""/>
        <dsp:cNvSpPr/>
      </dsp:nvSpPr>
      <dsp:spPr>
        <a:xfrm>
          <a:off x="5782850" y="922956"/>
          <a:ext cx="1637890" cy="149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New technologies:</a:t>
          </a:r>
        </a:p>
      </dsp:txBody>
      <dsp:txXfrm>
        <a:off x="5782850" y="922956"/>
        <a:ext cx="1637890" cy="1494463"/>
      </dsp:txXfrm>
    </dsp:sp>
    <dsp:sp modelId="{23C1BABD-430C-4A83-9F0F-487DB24EF8AB}">
      <dsp:nvSpPr>
        <dsp:cNvPr id="0" name=""/>
        <dsp:cNvSpPr/>
      </dsp:nvSpPr>
      <dsp:spPr>
        <a:xfrm>
          <a:off x="5782850" y="2492139"/>
          <a:ext cx="1637890" cy="15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Sodium hypochlorite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Ultra-violet light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Hydrogen peroxide </a:t>
          </a:r>
          <a:r>
            <a:rPr lang="en-US" sz="1800" kern="1200" dirty="0" err="1"/>
            <a:t>vapour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Electrolyzed water</a:t>
          </a:r>
        </a:p>
      </dsp:txBody>
      <dsp:txXfrm>
        <a:off x="5782850" y="2492139"/>
        <a:ext cx="1637890" cy="1502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1AED9-2778-41AA-B3AF-3EED1074F296}">
      <dsp:nvSpPr>
        <dsp:cNvPr id="0" name=""/>
        <dsp:cNvSpPr/>
      </dsp:nvSpPr>
      <dsp:spPr>
        <a:xfrm>
          <a:off x="3032731" y="870618"/>
          <a:ext cx="675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1470"/>
              </a:moveTo>
              <a:lnTo>
                <a:pt x="354801" y="101470"/>
              </a:lnTo>
              <a:lnTo>
                <a:pt x="354801" y="45720"/>
              </a:lnTo>
              <a:lnTo>
                <a:pt x="67540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2727" y="912848"/>
        <a:ext cx="35410" cy="6979"/>
      </dsp:txXfrm>
    </dsp:sp>
    <dsp:sp modelId="{77DCA767-A347-4062-9D4C-834CB1930D87}">
      <dsp:nvSpPr>
        <dsp:cNvPr id="0" name=""/>
        <dsp:cNvSpPr/>
      </dsp:nvSpPr>
      <dsp:spPr>
        <a:xfrm>
          <a:off x="0" y="61729"/>
          <a:ext cx="3034531" cy="18207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Equipment that comes into contact with intact skin and unlikely to introduce infection</a:t>
          </a:r>
        </a:p>
      </dsp:txBody>
      <dsp:txXfrm>
        <a:off x="0" y="61729"/>
        <a:ext cx="3034531" cy="1820718"/>
      </dsp:txXfrm>
    </dsp:sp>
    <dsp:sp modelId="{80FD059D-A0BC-40C0-BA9E-2751357409D6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F5347A7-A368-47F6-8AF6-8B139D142ED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But, can act as a means to transfer infectious agents (e.g. handles on equipment, chemical bottles, mop poles, dustpan and broom, commodes</a:t>
          </a:r>
          <a:r>
            <a:rPr lang="en-US" sz="1800" kern="1200" dirty="0"/>
            <a:t>)</a:t>
          </a:r>
        </a:p>
      </dsp:txBody>
      <dsp:txXfrm>
        <a:off x="3740534" y="5979"/>
        <a:ext cx="3034531" cy="1820718"/>
      </dsp:txXfrm>
    </dsp:sp>
    <dsp:sp modelId="{1763DCF9-97E6-4354-9593-6E06B429B072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A753E82D-9232-4521-8B6F-E5D4510E72D3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Shared equipment is to be cleaned between every use</a:t>
          </a:r>
        </a:p>
      </dsp:txBody>
      <dsp:txXfrm>
        <a:off x="7473007" y="5979"/>
        <a:ext cx="3034531" cy="1820718"/>
      </dsp:txXfrm>
    </dsp:sp>
    <dsp:sp modelId="{30612275-0493-4B92-A467-C8C4AF00F0D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D69A83C7-4423-426D-A244-3997C03EEE2A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Disinfectants must be compatible with equipment surface material to avoid damage</a:t>
          </a:r>
        </a:p>
      </dsp:txBody>
      <dsp:txXfrm>
        <a:off x="8061" y="2524640"/>
        <a:ext cx="3034531" cy="1820718"/>
      </dsp:txXfrm>
    </dsp:sp>
    <dsp:sp modelId="{F6BD2A1F-90E7-4ED9-A1B0-DB62B1BFD26D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7B3486A7-763C-4171-B709-4726B73642A4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Cleaning supplies (wipes) to be available at the point of care and equipment storage</a:t>
          </a:r>
        </a:p>
      </dsp:txBody>
      <dsp:txXfrm>
        <a:off x="3740534" y="2524640"/>
        <a:ext cx="3034531" cy="1820718"/>
      </dsp:txXfrm>
    </dsp:sp>
    <dsp:sp modelId="{F138CAA8-5AD4-4F83-B8FE-0C5EC542B4B2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If infectious -use disposable products (thermometers, BP cuffs) or single client use </a:t>
          </a:r>
        </a:p>
      </dsp:txBody>
      <dsp:txXfrm>
        <a:off x="7473007" y="2524640"/>
        <a:ext cx="3034531" cy="182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5FD1E-71B5-4950-A4A7-3CBB8995C2C3}">
      <dsp:nvSpPr>
        <dsp:cNvPr id="0" name=""/>
        <dsp:cNvSpPr/>
      </dsp:nvSpPr>
      <dsp:spPr>
        <a:xfrm>
          <a:off x="0" y="653"/>
          <a:ext cx="7208630" cy="1542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09462-1743-4A9F-8DCB-16078FAE3EDB}">
      <dsp:nvSpPr>
        <dsp:cNvPr id="0" name=""/>
        <dsp:cNvSpPr/>
      </dsp:nvSpPr>
      <dsp:spPr>
        <a:xfrm>
          <a:off x="466744" y="353666"/>
          <a:ext cx="849455" cy="84862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07630-47F1-4267-902A-E81835F46554}">
      <dsp:nvSpPr>
        <dsp:cNvPr id="0" name=""/>
        <dsp:cNvSpPr/>
      </dsp:nvSpPr>
      <dsp:spPr>
        <a:xfrm>
          <a:off x="1782944" y="6501"/>
          <a:ext cx="4684459" cy="15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6" tIns="163456" rIns="163456" bIns="1634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 levels of spill cleaning: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Spot clean spill</a:t>
          </a:r>
        </a:p>
        <a:p>
          <a:pPr marL="0" lvl="0" indent="0" algn="l" defTabSz="622300"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Small spill &lt;10cm</a:t>
          </a:r>
        </a:p>
        <a:p>
          <a:pPr marL="0" lvl="0" indent="0" algn="l" defTabSz="622300"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Large spill &gt;10cm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782944" y="6501"/>
        <a:ext cx="4684459" cy="1544464"/>
      </dsp:txXfrm>
    </dsp:sp>
    <dsp:sp modelId="{FAE5E02E-E64B-4F21-AA9A-6BCEB99CE2A6}">
      <dsp:nvSpPr>
        <dsp:cNvPr id="0" name=""/>
        <dsp:cNvSpPr/>
      </dsp:nvSpPr>
      <dsp:spPr>
        <a:xfrm>
          <a:off x="0" y="1753519"/>
          <a:ext cx="7208630" cy="1542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26D87-3693-4A32-B552-739242036B61}">
      <dsp:nvSpPr>
        <dsp:cNvPr id="0" name=""/>
        <dsp:cNvSpPr/>
      </dsp:nvSpPr>
      <dsp:spPr>
        <a:xfrm>
          <a:off x="466744" y="2100684"/>
          <a:ext cx="849455" cy="84862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E338-355B-4FD8-A8C7-49265AEB66D9}">
      <dsp:nvSpPr>
        <dsp:cNvPr id="0" name=""/>
        <dsp:cNvSpPr/>
      </dsp:nvSpPr>
      <dsp:spPr>
        <a:xfrm>
          <a:off x="1782944" y="1753519"/>
          <a:ext cx="3243883" cy="15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6" tIns="163456" rIns="163456" bIns="1634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Spill kits should be readily available in a lidded bucket:</a:t>
          </a:r>
        </a:p>
      </dsp:txBody>
      <dsp:txXfrm>
        <a:off x="1782944" y="1753519"/>
        <a:ext cx="3243883" cy="1544464"/>
      </dsp:txXfrm>
    </dsp:sp>
    <dsp:sp modelId="{E9CA6DEA-2AE2-4880-9949-502534DA2DCA}">
      <dsp:nvSpPr>
        <dsp:cNvPr id="0" name=""/>
        <dsp:cNvSpPr/>
      </dsp:nvSpPr>
      <dsp:spPr>
        <a:xfrm>
          <a:off x="5026827" y="1753519"/>
          <a:ext cx="1440576" cy="15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6" tIns="163456" rIns="163456" bIns="16345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Scooper/scraper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Single use gloves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Apron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Surgical mask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Eye protection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Absorbent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Clinical waste bag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Neutral detergent</a:t>
          </a:r>
        </a:p>
      </dsp:txBody>
      <dsp:txXfrm>
        <a:off x="5026827" y="1753519"/>
        <a:ext cx="1440576" cy="1544464"/>
      </dsp:txXfrm>
    </dsp:sp>
    <dsp:sp modelId="{34525474-91B2-4AEF-AD8B-A7D877DE7E54}">
      <dsp:nvSpPr>
        <dsp:cNvPr id="0" name=""/>
        <dsp:cNvSpPr/>
      </dsp:nvSpPr>
      <dsp:spPr>
        <a:xfrm>
          <a:off x="0" y="3500536"/>
          <a:ext cx="7208630" cy="1542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3C270-363F-4B5C-AAD5-7E463BC3BF2C}">
      <dsp:nvSpPr>
        <dsp:cNvPr id="0" name=""/>
        <dsp:cNvSpPr/>
      </dsp:nvSpPr>
      <dsp:spPr>
        <a:xfrm>
          <a:off x="466744" y="3847701"/>
          <a:ext cx="849455" cy="8486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A4CAB-E0A5-4149-A013-6A86CF078A09}">
      <dsp:nvSpPr>
        <dsp:cNvPr id="0" name=""/>
        <dsp:cNvSpPr/>
      </dsp:nvSpPr>
      <dsp:spPr>
        <a:xfrm>
          <a:off x="1782944" y="3500536"/>
          <a:ext cx="4684459" cy="15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6" tIns="163456" rIns="163456" bIns="1634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items disposed post spill it use to prevent contamination</a:t>
          </a:r>
        </a:p>
      </dsp:txBody>
      <dsp:txXfrm>
        <a:off x="1782944" y="3500536"/>
        <a:ext cx="4684459" cy="1544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06A1-797A-4BDA-ACAE-74A8F39FEE8D}">
      <dsp:nvSpPr>
        <dsp:cNvPr id="0" name=""/>
        <dsp:cNvSpPr/>
      </dsp:nvSpPr>
      <dsp:spPr>
        <a:xfrm>
          <a:off x="0" y="2824345"/>
          <a:ext cx="6254831" cy="1853076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/>
            <a:t>The correct precautions must be utilised to ensure risk reduction and safety </a:t>
          </a:r>
          <a:endParaRPr lang="en-US" sz="2300" b="1" kern="1200" dirty="0"/>
        </a:p>
      </dsp:txBody>
      <dsp:txXfrm>
        <a:off x="0" y="2824345"/>
        <a:ext cx="6254831" cy="1853076"/>
      </dsp:txXfrm>
    </dsp:sp>
    <dsp:sp modelId="{F8697170-0AD1-4857-BD6E-39FE3845678B}">
      <dsp:nvSpPr>
        <dsp:cNvPr id="0" name=""/>
        <dsp:cNvSpPr/>
      </dsp:nvSpPr>
      <dsp:spPr>
        <a:xfrm rot="10800000">
          <a:off x="0" y="2110"/>
          <a:ext cx="6254831" cy="2850031"/>
        </a:xfrm>
        <a:prstGeom prst="upArrowCallout">
          <a:avLst/>
        </a:prstGeom>
        <a:blipFill rotWithShape="0">
          <a:blip xmlns:r="http://schemas.openxmlformats.org/officeDocument/2006/relationships" r:embed="rId1"/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/>
            <a:t>There is great difference in protective measures for:</a:t>
          </a:r>
          <a:endParaRPr lang="en-US" sz="2300" b="1" kern="1200" dirty="0"/>
        </a:p>
      </dsp:txBody>
      <dsp:txXfrm rot="-10800000">
        <a:off x="0" y="2110"/>
        <a:ext cx="6254831" cy="1000361"/>
      </dsp:txXfrm>
    </dsp:sp>
    <dsp:sp modelId="{F9F3D070-CEAF-43ED-8665-918CB797E61C}">
      <dsp:nvSpPr>
        <dsp:cNvPr id="0" name=""/>
        <dsp:cNvSpPr/>
      </dsp:nvSpPr>
      <dsp:spPr>
        <a:xfrm>
          <a:off x="3054" y="1002471"/>
          <a:ext cx="2082907" cy="85215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General cleaning </a:t>
          </a:r>
          <a:endParaRPr lang="en-US" sz="1900" kern="1200"/>
        </a:p>
      </dsp:txBody>
      <dsp:txXfrm>
        <a:off x="3054" y="1002471"/>
        <a:ext cx="2082907" cy="852159"/>
      </dsp:txXfrm>
    </dsp:sp>
    <dsp:sp modelId="{75E9F366-CD94-430D-89A1-F1C349E5231F}">
      <dsp:nvSpPr>
        <dsp:cNvPr id="0" name=""/>
        <dsp:cNvSpPr/>
      </dsp:nvSpPr>
      <dsp:spPr>
        <a:xfrm>
          <a:off x="2085961" y="1002471"/>
          <a:ext cx="2082907" cy="85215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Infectious cleaning </a:t>
          </a:r>
          <a:endParaRPr lang="en-US" sz="1900" kern="1200"/>
        </a:p>
      </dsp:txBody>
      <dsp:txXfrm>
        <a:off x="2085961" y="1002471"/>
        <a:ext cx="2082907" cy="852159"/>
      </dsp:txXfrm>
    </dsp:sp>
    <dsp:sp modelId="{EC516318-828E-40C2-A931-4676B8D07DB8}">
      <dsp:nvSpPr>
        <dsp:cNvPr id="0" name=""/>
        <dsp:cNvSpPr/>
      </dsp:nvSpPr>
      <dsp:spPr>
        <a:xfrm>
          <a:off x="4168869" y="1002471"/>
          <a:ext cx="2082907" cy="85215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Cytotoxic contaminated item cleaning </a:t>
          </a:r>
          <a:endParaRPr lang="en-US" sz="1900" kern="1200"/>
        </a:p>
      </dsp:txBody>
      <dsp:txXfrm>
        <a:off x="4168869" y="1002471"/>
        <a:ext cx="2082907" cy="85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8FC8-8F9A-433F-9513-0516E6C37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F688E-134D-4995-B77D-FF4F61A7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274B-EC9F-4092-8E43-3C7605CA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B72E-ED62-4B0E-97CD-48EED99F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9513B-4A66-4446-849B-B956981E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24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464D-3DFE-40F6-8FFE-C35294B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AAD7A-5535-460F-AFC0-7231AADE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7172F-9BE0-4208-A2BA-F6081B97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D246-FD1A-466A-BBE6-A232497B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CA008-F023-44DE-9440-9F0C7305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4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0B334-2E23-4F9C-BCC3-F34147E54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B70BB-C614-4B1A-951F-91A282EE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FC5FF-EA76-4B64-B9BA-F13AF955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07F65-8B0A-466F-A60E-6EA16830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DE1F-5AB8-4376-A5B2-C811E649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62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1C36-3B79-4DFA-B584-6F7AF262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23AA-9646-44BC-B1BC-14F5B14A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7319C-83F7-4D4A-BBA3-5B258F3E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ED11-6034-40A5-94A5-18C14F4D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4E96-F5D5-4E74-B765-2361B828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1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3F34-27A2-4816-B749-A28ECCF8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D2250-1FC3-4E3E-B618-8AB77E85D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9923C-3C2F-4F3F-A229-BD87D7C7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4470F-AEC7-418D-AED2-41BA1426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1E2E-1FED-4030-9641-9EBBB10C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7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81B8-FEF7-4B68-9E48-9CB06749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92E8-2F58-4B45-84E9-6236A95FD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B19B9-1933-43FC-B00F-E52443A9E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8D09A-4DE9-4498-A1E3-0A357441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52354-8A85-48D0-89AF-B98EC8B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1117C-1900-44E4-A0D4-930DDC9C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6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98C3-A5A9-4EAE-92A7-9428A7B8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40D2E-B0FA-4B00-A9D4-478B90D9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C94E-38D4-4575-8739-E5A4E3BA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31829-3825-40E1-9403-000AA6497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55341-44C4-4527-ACAC-E75826967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3EBD0-C059-42EF-9056-5C49044E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C149-0FE9-42D6-8177-7295207F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BB6CB-9E9E-403A-A0BB-AB99243E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50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F367-B210-48A3-A774-6CBBBD6F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6DB3B-D272-4BAD-950B-B8D6E669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6BF65-5C61-4E40-B4EF-BFDF203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2A241-A68C-474A-AA32-F9F28499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6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9D2EA-971B-4AFE-98B0-3049A922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6BEFA-5112-434E-91A4-31275F6D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D2E02-D780-46BD-B568-081D3FCF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87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2BD2-4A6E-4FD3-B382-3BF24DC4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D3BF-2957-48F2-A2BF-79BD7EAB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B57B0-504B-4CE7-B83C-4E4A3490B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934C-E8B9-4AD5-BC42-9FCB20B8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A574A-9D16-4935-B59F-73DDDE0F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813A4-54B5-4183-BC48-6C9B4414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2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05C4-7E1A-4DEF-AF01-7DF44787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591A9-638A-49EE-980F-7B7D5292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01D43-02CA-4620-A3F8-DB2829CB2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B7789-FF46-46E6-8706-8BBF2685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1F225-0482-482F-A012-E2EDF4E2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9C05E-233E-496A-A07F-8CEE94E0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45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961EA-35A4-4EE2-BB1A-D174C663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81F8-41D6-4737-9C08-ED3884D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A849-2C2D-48D5-89AF-EC4499E5E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DF2C0-D24E-4F47-8136-9C53AD486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55CD-6B16-42F2-A91A-F3C2A3C7D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BA7F-63FF-4C51-8093-013FB314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248" y="1152144"/>
            <a:ext cx="4023360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dirty="0"/>
              <a:t>Cleaning and Disinfection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14DF1-D650-449F-8C3F-46BC49316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9248" y="4462272"/>
            <a:ext cx="4023360" cy="970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Front Line Infection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29C27-7DE3-4391-BF06-718A6AB86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9"/>
          <a:stretch/>
        </p:blipFill>
        <p:spPr>
          <a:xfrm>
            <a:off x="604064" y="10"/>
            <a:ext cx="6701991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97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97A5E-CFB7-4474-8ABA-5AE46891B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4" r="9091" b="56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4BE82-5923-4DBA-974B-F0268F53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022486" cy="833881"/>
          </a:xfrm>
        </p:spPr>
        <p:txBody>
          <a:bodyPr anchor="b">
            <a:noAutofit/>
          </a:bodyPr>
          <a:lstStyle/>
          <a:p>
            <a:pPr algn="ctr"/>
            <a:r>
              <a:rPr lang="en-US" sz="4800" b="1" dirty="0"/>
              <a:t>Disinfecting Outlined</a:t>
            </a:r>
            <a:endParaRPr lang="en-AU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289C-A462-4F4E-8F92-A42E09D6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498057" cy="3827712"/>
          </a:xfrm>
        </p:spPr>
        <p:txBody>
          <a:bodyPr anchor="t">
            <a:noAutofit/>
          </a:bodyPr>
          <a:lstStyle/>
          <a:p>
            <a:r>
              <a:rPr lang="en-US" sz="2400" dirty="0"/>
              <a:t>Disinfectant is the chemical used to kill germs</a:t>
            </a:r>
          </a:p>
          <a:p>
            <a:r>
              <a:rPr lang="en-US" sz="2400" dirty="0"/>
              <a:t>Considerations:</a:t>
            </a:r>
          </a:p>
          <a:p>
            <a:pPr lvl="1"/>
            <a:r>
              <a:rPr lang="en-US" dirty="0"/>
              <a:t>Contact time on surface to kill germs</a:t>
            </a:r>
          </a:p>
          <a:p>
            <a:pPr lvl="1"/>
            <a:r>
              <a:rPr lang="en-US" dirty="0"/>
              <a:t>Correct concentration</a:t>
            </a:r>
          </a:p>
          <a:p>
            <a:pPr lvl="1"/>
            <a:r>
              <a:rPr lang="en-US" dirty="0"/>
              <a:t>Applied to clean and dry surfaces only</a:t>
            </a:r>
          </a:p>
          <a:p>
            <a:pPr lvl="1"/>
            <a:r>
              <a:rPr lang="en-US" dirty="0"/>
              <a:t>Effectiveness against differing germ (virus, fungi, bacteria)</a:t>
            </a:r>
          </a:p>
          <a:p>
            <a:r>
              <a:rPr lang="en-US" sz="2400" dirty="0"/>
              <a:t>Hard surface disinfectants include: hospital, household and commercial grade disinfectants</a:t>
            </a:r>
          </a:p>
        </p:txBody>
      </p:sp>
    </p:spTree>
    <p:extLst>
      <p:ext uri="{BB962C8B-B14F-4D97-AF65-F5344CB8AC3E}">
        <p14:creationId xmlns:p14="http://schemas.microsoft.com/office/powerpoint/2010/main" val="269203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D5344-DDEA-4DD4-A28E-011AEB3E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6" r="-1" b="1532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2DF3D-FC9C-49B9-827B-B0DB89CD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516573"/>
            <a:ext cx="4204137" cy="128237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Infectious Cleaning and Disinfecting</a:t>
            </a:r>
            <a:endParaRPr lang="en-AU" sz="48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33B9-14DF-48B8-891D-1C6790CD2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0" y="3417573"/>
            <a:ext cx="5653668" cy="334006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Infectious or high-risk processes require both clean and disinfection process </a:t>
            </a:r>
          </a:p>
          <a:p>
            <a:r>
              <a:rPr lang="en-US" sz="2400" dirty="0"/>
              <a:t>Either:</a:t>
            </a:r>
          </a:p>
          <a:p>
            <a:pPr lvl="1"/>
            <a:r>
              <a:rPr lang="en-US" dirty="0"/>
              <a:t>Two step clean = physical clean with neutral detergent followed by hospital grade disinfectant</a:t>
            </a:r>
          </a:p>
          <a:p>
            <a:pPr lvl="1"/>
            <a:r>
              <a:rPr lang="en-US" dirty="0"/>
              <a:t>Two in one = Combine product of neutral and disinfectant to clean</a:t>
            </a:r>
          </a:p>
        </p:txBody>
      </p:sp>
    </p:spTree>
    <p:extLst>
      <p:ext uri="{BB962C8B-B14F-4D97-AF65-F5344CB8AC3E}">
        <p14:creationId xmlns:p14="http://schemas.microsoft.com/office/powerpoint/2010/main" val="351768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F0CD-DB6C-4191-ABE3-C1290F4B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Disinfection Safety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4BAA9-DCCB-49DD-924B-8D0E2D04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7" r="122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E6B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25846D2-5761-4EF6-9DD6-33209357E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90505"/>
              </p:ext>
            </p:extLst>
          </p:nvPr>
        </p:nvGraphicFramePr>
        <p:xfrm>
          <a:off x="4635591" y="2438400"/>
          <a:ext cx="7430029" cy="425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30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C6BB-8D3F-4A55-8E7A-C4CCAA11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Shared Equipment</a:t>
            </a:r>
            <a:endParaRPr lang="en-AU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C31329-FB22-48CD-8FD0-8D34E9402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390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45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4BAB-2F3A-4B95-B9D3-E5B81978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43796-001E-4E5C-AB55-343076DB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99" y="390293"/>
            <a:ext cx="4803636" cy="936702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Spills and Kits</a:t>
            </a:r>
            <a:endParaRPr lang="en-AU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23C66-A5FB-4CE1-A8FF-E5BDF4090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3" r="1782" b="1"/>
          <a:stretch/>
        </p:blipFill>
        <p:spPr>
          <a:xfrm>
            <a:off x="7504771" y="770037"/>
            <a:ext cx="4680715" cy="60879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6AE2F4-5A2E-4357-A1D8-6142F9BD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6AC7E8-A56F-4E9D-A394-C9A2F65DD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7A0D558E-7A90-4D66-BE03-397AEF32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BA3E7A-EB58-48E8-B67C-31A74664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9" name="Freeform: Shape 15">
              <a:extLst>
                <a:ext uri="{FF2B5EF4-FFF2-40B4-BE49-F238E27FC236}">
                  <a16:creationId xmlns:a16="http://schemas.microsoft.com/office/drawing/2014/main" id="{85A1FD08-DCDA-4E01-BB3D-303ED3136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D82F94-82DB-480F-B429-A46CB7152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05325"/>
              </p:ext>
            </p:extLst>
          </p:nvPr>
        </p:nvGraphicFramePr>
        <p:xfrm>
          <a:off x="289932" y="1237785"/>
          <a:ext cx="7208630" cy="505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97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2745-D92E-47C6-B556-51D136DF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798083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Management of Spills</a:t>
            </a:r>
            <a:endParaRPr lang="en-AU" sz="4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9C13-81CC-44CF-9D17-5C0E2F76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spill decontamination differ based on the setting and the volume</a:t>
            </a:r>
          </a:p>
          <a:p>
            <a:r>
              <a:rPr lang="en-US" sz="2400" dirty="0"/>
              <a:t>Prompt matter removal followed by cleaning and disinfection</a:t>
            </a:r>
          </a:p>
          <a:p>
            <a:r>
              <a:rPr lang="en-US" sz="2400" dirty="0"/>
              <a:t>Health Care Workers (HCW) attend to spills in the first instance, cleaners follow with disinfectant clean</a:t>
            </a:r>
          </a:p>
          <a:p>
            <a:endParaRPr lang="en-AU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7CE3D-C00C-4477-9357-94529FCD4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7" r="122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E6B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45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27826-D6F3-4A86-B56F-A28868A7E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9" r="2" b="1343"/>
          <a:stretch/>
        </p:blipFill>
        <p:spPr>
          <a:xfrm>
            <a:off x="-1" y="3725"/>
            <a:ext cx="5504917" cy="6850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32A04-D30B-4E46-BD4C-6C48341C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Governed By</a:t>
            </a:r>
            <a:endParaRPr lang="en-AU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7E97-094C-4EC3-B740-8F02908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727" y="1984918"/>
            <a:ext cx="5336425" cy="407605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National Cleaning Guidelines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State Cleaning Guidelines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Work Safety Australia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Australian Infection Prevention and Control Guidelines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Australian Commission on Safety and Quality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Aged Care Standards – Standard 5</a:t>
            </a: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3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7F2837-96FC-4062-AB83-AC5D8DF65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7770F-1103-4812-84D3-4194A653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12595"/>
            <a:ext cx="4803636" cy="16975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Cleaning  Standards Checks </a:t>
            </a:r>
            <a:endParaRPr lang="en-AU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605F-0F36-4686-821C-A31BA123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2272143"/>
            <a:ext cx="5754029" cy="41732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Systems to ensure cleaning standards are met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Check lists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</a:rPr>
              <a:t>Colour</a:t>
            </a:r>
            <a:r>
              <a:rPr lang="en-US" sz="2000" dirty="0">
                <a:solidFill>
                  <a:srgbClr val="000000"/>
                </a:solidFill>
              </a:rPr>
              <a:t> coding to reduce infection transmission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Cleaning manuals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Model cleaning contracts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Infection Control Guidelines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Monitoring strategies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Some States and Territories have cleaning standards applied– irrespective of contractors or in-house</a:t>
            </a: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eaners PPE hosp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/>
          <a:stretch/>
        </p:blipFill>
        <p:spPr bwMode="auto">
          <a:xfrm>
            <a:off x="2641741" y="194735"/>
            <a:ext cx="7529873" cy="62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leaners PPE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40" y="643466"/>
            <a:ext cx="3248345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3" y="996515"/>
            <a:ext cx="3743538" cy="19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eneral waste b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317" y="643466"/>
            <a:ext cx="2624662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leaners PPE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672836"/>
            <a:ext cx="3278292" cy="2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leaners PPE hosp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4" y="3667133"/>
            <a:ext cx="3743538" cy="24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CF87C-9FDC-4449-AA18-7DC997AFC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651" y="3589863"/>
            <a:ext cx="2643992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spc="-100" dirty="0">
                <a:solidFill>
                  <a:schemeClr val="bg1"/>
                </a:solidFill>
              </a:rPr>
              <a:t>YOU CAN CAUSE OR PREVENT INFECTION TRANSMISSION</a:t>
            </a:r>
          </a:p>
        </p:txBody>
      </p:sp>
      <p:pic>
        <p:nvPicPr>
          <p:cNvPr id="11266" name="Picture 2" descr="Image result for INFECTION CONTR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0483" y="1825625"/>
            <a:ext cx="34310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7E243-BDD6-4B6D-AA09-0BE8AEE4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211" y="0"/>
            <a:ext cx="321126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996BD-BFF7-402C-9E5F-BD7D1037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3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yellow clo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76" y="670391"/>
            <a:ext cx="3252903" cy="2428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18" y="681566"/>
            <a:ext cx="3252903" cy="2406484"/>
          </a:xfrm>
          <a:prstGeom prst="rect">
            <a:avLst/>
          </a:prstGeom>
        </p:spPr>
      </p:pic>
      <p:pic>
        <p:nvPicPr>
          <p:cNvPr id="5124" name="Picture 4" descr="Image result for yellow 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39834-35DF-4987-8091-BC714B9E2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433" y="4252060"/>
            <a:ext cx="3217333" cy="1534420"/>
          </a:xfrm>
          <a:prstGeom prst="rect">
            <a:avLst/>
          </a:prstGeom>
        </p:spPr>
      </p:pic>
      <p:pic>
        <p:nvPicPr>
          <p:cNvPr id="5122" name="Picture 2" descr="Image result for yellow glov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9327" y="3888819"/>
            <a:ext cx="2205287" cy="13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072AE8-20C7-4796-95D8-FAAB30AF6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743" y="5019270"/>
            <a:ext cx="1857852" cy="15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D23D4-1F6A-45A4-9F38-44F2516D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rgbClr val="000000"/>
                </a:solidFill>
              </a:rPr>
              <a:t>Cleaning 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D860-1A74-44AB-AA41-616573160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Auditing attended through differing methods: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Process testing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Outcome testing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Audits of environmental cleanliness can facilitate education programs and motivate staff to strive for improvements</a:t>
            </a:r>
            <a:endParaRPr lang="en-AU" sz="2400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3BAD1-0353-4619-9211-4B58391C3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5" r="1857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664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86772-7038-4653-B705-8D249468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YOUR PROTECTION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9A547A-B006-4531-A4EA-2DE92FD5B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08" r="-1" b="15488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BC619-5586-4611-ACF3-4C321C812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3" r="2690" b="-2"/>
          <a:stretch/>
        </p:blipFill>
        <p:spPr>
          <a:xfrm>
            <a:off x="-9527" y="3725"/>
            <a:ext cx="5545225" cy="68505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557562"/>
            <a:ext cx="4977976" cy="1315844"/>
          </a:xfrm>
        </p:spPr>
        <p:txBody>
          <a:bodyPr anchor="b">
            <a:noAutofit/>
          </a:bodyPr>
          <a:lstStyle/>
          <a:p>
            <a:pPr algn="ctr"/>
            <a:r>
              <a:rPr lang="en-US" sz="4800" b="1" dirty="0"/>
              <a:t>Cleaning Protective Measures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37304EF-F5CB-48BF-BFD9-2D004266E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94270"/>
              </p:ext>
            </p:extLst>
          </p:nvPr>
        </p:nvGraphicFramePr>
        <p:xfrm>
          <a:off x="5836637" y="1973766"/>
          <a:ext cx="6254831" cy="467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3552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Image result for INFECTION CONTR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 r="-1" b="16432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9" name="Freeform: Shape 7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Autofit/>
          </a:bodyPr>
          <a:lstStyle/>
          <a:p>
            <a:r>
              <a:rPr lang="en-US" sz="4800" b="1" dirty="0"/>
              <a:t>No matter what- perform Hand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247" y="3869473"/>
            <a:ext cx="4926411" cy="2843561"/>
          </a:xfrm>
        </p:spPr>
        <p:txBody>
          <a:bodyPr anchor="ctr">
            <a:normAutofit/>
          </a:bodyPr>
          <a:lstStyle/>
          <a:p>
            <a:pPr>
              <a:buClr>
                <a:srgbClr val="EAAC47"/>
              </a:buClr>
            </a:pPr>
            <a:r>
              <a:rPr lang="en-US" sz="2400" dirty="0">
                <a:solidFill>
                  <a:schemeClr val="tx2"/>
                </a:solidFill>
              </a:rPr>
              <a:t>Perform hand hygiene:</a:t>
            </a:r>
          </a:p>
          <a:p>
            <a:pPr lvl="1">
              <a:buClr>
                <a:srgbClr val="EAAC47"/>
              </a:buClr>
            </a:pPr>
            <a:r>
              <a:rPr lang="en-US" dirty="0">
                <a:solidFill>
                  <a:schemeClr val="tx2"/>
                </a:solidFill>
              </a:rPr>
              <a:t>On arrival</a:t>
            </a:r>
          </a:p>
          <a:p>
            <a:pPr lvl="1">
              <a:buClr>
                <a:srgbClr val="EAAC47"/>
              </a:buClr>
            </a:pPr>
            <a:r>
              <a:rPr lang="en-US" dirty="0">
                <a:solidFill>
                  <a:schemeClr val="tx2"/>
                </a:solidFill>
              </a:rPr>
              <a:t>Removal of gloves/PPE</a:t>
            </a:r>
          </a:p>
          <a:p>
            <a:pPr lvl="1">
              <a:buClr>
                <a:srgbClr val="EAAC47"/>
              </a:buClr>
            </a:pPr>
            <a:r>
              <a:rPr lang="en-US" dirty="0">
                <a:solidFill>
                  <a:schemeClr val="tx2"/>
                </a:solidFill>
              </a:rPr>
              <a:t>When hands visibly soiled</a:t>
            </a:r>
          </a:p>
          <a:p>
            <a:pPr lvl="1">
              <a:buClr>
                <a:srgbClr val="EAAC47"/>
              </a:buClr>
            </a:pPr>
            <a:r>
              <a:rPr lang="en-US" dirty="0">
                <a:solidFill>
                  <a:schemeClr val="tx2"/>
                </a:solidFill>
              </a:rPr>
              <a:t>Before entering</a:t>
            </a:r>
          </a:p>
          <a:p>
            <a:pPr lvl="1">
              <a:buClr>
                <a:srgbClr val="EAAC47"/>
              </a:buClr>
            </a:pPr>
            <a:r>
              <a:rPr lang="en-US" dirty="0">
                <a:solidFill>
                  <a:schemeClr val="tx2"/>
                </a:solidFill>
              </a:rPr>
              <a:t>On leaving </a:t>
            </a:r>
          </a:p>
          <a:p>
            <a:pPr lvl="1">
              <a:buClr>
                <a:srgbClr val="EAAC47"/>
              </a:buClr>
            </a:pPr>
            <a:r>
              <a:rPr lang="en-US" dirty="0">
                <a:solidFill>
                  <a:schemeClr val="tx2"/>
                </a:solidFill>
              </a:rPr>
              <a:t>When ever else required</a:t>
            </a:r>
          </a:p>
          <a:p>
            <a:pPr>
              <a:buClr>
                <a:srgbClr val="EAAC47"/>
              </a:buClr>
            </a:pP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7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016042-BC9F-4877-9BDE-266B04151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6" r="-1" b="1532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F878C-FA14-450E-B5F0-A4E296EE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204332"/>
            <a:ext cx="4204137" cy="159462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Standard Precautions and PPE</a:t>
            </a:r>
            <a:endParaRPr lang="en-AU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028B65-8CBB-47EF-963E-E7014310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3216989"/>
            <a:ext cx="5776331" cy="3641011"/>
          </a:xfrm>
        </p:spPr>
        <p:txBody>
          <a:bodyPr anchor="ctr">
            <a:noAutofit/>
          </a:bodyPr>
          <a:lstStyle/>
          <a:p>
            <a:r>
              <a:rPr lang="en-US" sz="2000" dirty="0"/>
              <a:t>Required when attending all NON-infectious areas</a:t>
            </a:r>
          </a:p>
          <a:p>
            <a:r>
              <a:rPr lang="en-US" sz="2000" dirty="0"/>
              <a:t>Cleaning should be attended using </a:t>
            </a:r>
            <a:r>
              <a:rPr lang="en-US" sz="2000" dirty="0" err="1"/>
              <a:t>colour</a:t>
            </a:r>
            <a:r>
              <a:rPr lang="en-US" sz="2000" dirty="0"/>
              <a:t> coded equipment.</a:t>
            </a:r>
          </a:p>
          <a:p>
            <a:r>
              <a:rPr lang="en-US" sz="2000" dirty="0"/>
              <a:t>PPE:</a:t>
            </a:r>
          </a:p>
          <a:p>
            <a:pPr lvl="1"/>
            <a:r>
              <a:rPr lang="en-US" sz="2000" dirty="0"/>
              <a:t>Disposable Heavy-duty Gloves for chemical cleaning</a:t>
            </a:r>
          </a:p>
          <a:p>
            <a:pPr lvl="1"/>
            <a:r>
              <a:rPr lang="en-US" sz="2000" dirty="0"/>
              <a:t>Disposable Apron</a:t>
            </a:r>
          </a:p>
          <a:p>
            <a:r>
              <a:rPr lang="en-US" sz="2000" dirty="0"/>
              <a:t>All used PPE must be placed in general waste bag in general waste bin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3645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B50BB-A32B-4608-ABD8-7EC8AA88E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6" r="-1" b="1532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115130"/>
            <a:ext cx="4204137" cy="1605768"/>
          </a:xfrm>
        </p:spPr>
        <p:txBody>
          <a:bodyPr>
            <a:noAutofit/>
          </a:bodyPr>
          <a:lstStyle/>
          <a:p>
            <a:pPr algn="ctr"/>
            <a:r>
              <a:rPr lang="en-AU" b="1" dirty="0"/>
              <a:t>Transmission Precautions and PPE 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8" y="3417573"/>
            <a:ext cx="5653668" cy="3440427"/>
          </a:xfrm>
        </p:spPr>
        <p:txBody>
          <a:bodyPr anchor="ctr">
            <a:noAutofit/>
          </a:bodyPr>
          <a:lstStyle/>
          <a:p>
            <a:r>
              <a:rPr lang="en-AU" sz="2000" dirty="0"/>
              <a:t>Required when attending all infectious areas</a:t>
            </a:r>
            <a:endParaRPr lang="en-US" sz="2000" dirty="0"/>
          </a:p>
          <a:p>
            <a:r>
              <a:rPr lang="en-AU" sz="2000" dirty="0"/>
              <a:t>Cleaning attended using yellow equipment</a:t>
            </a:r>
            <a:endParaRPr lang="en-US" sz="2000" dirty="0"/>
          </a:p>
          <a:p>
            <a:r>
              <a:rPr lang="en-AU" sz="2000" dirty="0"/>
              <a:t>PPE:</a:t>
            </a:r>
            <a:endParaRPr lang="en-US" sz="2000" dirty="0"/>
          </a:p>
          <a:p>
            <a:pPr lvl="1"/>
            <a:r>
              <a:rPr lang="en-AU" sz="2000" dirty="0"/>
              <a:t>Disposable Heavy-duty gloves</a:t>
            </a:r>
            <a:endParaRPr lang="en-US" sz="2000" dirty="0"/>
          </a:p>
          <a:p>
            <a:pPr lvl="1"/>
            <a:r>
              <a:rPr lang="en-AU" sz="2000" dirty="0"/>
              <a:t>Disposable long sleeve waterproof gown</a:t>
            </a:r>
            <a:endParaRPr lang="en-US" sz="2000" dirty="0"/>
          </a:p>
          <a:p>
            <a:pPr lvl="1"/>
            <a:r>
              <a:rPr lang="en-AU" sz="2000" dirty="0"/>
              <a:t>Eye  wear (splash risk)</a:t>
            </a:r>
            <a:endParaRPr lang="en-US" sz="2000" dirty="0"/>
          </a:p>
          <a:p>
            <a:pPr lvl="1"/>
            <a:r>
              <a:rPr lang="en-AU" sz="2000" dirty="0"/>
              <a:t>Surgical mask (splash risk)</a:t>
            </a:r>
          </a:p>
          <a:p>
            <a:r>
              <a:rPr lang="en-AU" sz="2000" dirty="0"/>
              <a:t>All used PPE must be disposed in a clinical waste bag and clinical waste bin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041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41908-28C8-481D-8BC8-4006D8A2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2226" r="-1" b="15320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510A4-E934-4E5E-904F-2E065519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8E0E9-9B59-4055-A6E4-4E06CD13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94031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Carrie spinks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Infection Control Consultant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It is acknowledged that the construction and production of the video was attended at RSL </a:t>
            </a:r>
            <a:r>
              <a:rPr lang="en-US" dirty="0" err="1">
                <a:solidFill>
                  <a:schemeClr val="accent1"/>
                </a:solidFill>
              </a:rPr>
              <a:t>LifeCare</a:t>
            </a:r>
            <a:r>
              <a:rPr lang="en-US" dirty="0">
                <a:solidFill>
                  <a:schemeClr val="accent1"/>
                </a:solidFill>
              </a:rPr>
              <a:t> Ltd.</a:t>
            </a:r>
          </a:p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9BE9E-004B-4F2C-BB70-214AB5C7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Autofit/>
          </a:bodyPr>
          <a:lstStyle/>
          <a:p>
            <a:pPr algn="ctr"/>
            <a:r>
              <a:rPr lang="en-US" b="1" dirty="0"/>
              <a:t>Risks in Health Care </a:t>
            </a:r>
            <a:endParaRPr lang="en-AU" b="1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0FCD-DD35-4066-8243-1324D2B3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14600"/>
            <a:ext cx="4498848" cy="3758184"/>
          </a:xfrm>
        </p:spPr>
        <p:txBody>
          <a:bodyPr anchor="t">
            <a:normAutofit/>
          </a:bodyPr>
          <a:lstStyle/>
          <a:p>
            <a:r>
              <a:rPr lang="en-US" sz="2400" dirty="0"/>
              <a:t>Poor environmental cleanliness</a:t>
            </a:r>
          </a:p>
          <a:p>
            <a:endParaRPr lang="en-US" sz="2400" dirty="0"/>
          </a:p>
          <a:p>
            <a:r>
              <a:rPr lang="en-US" sz="2400" dirty="0"/>
              <a:t>Increased infection transmission - direct and indirect contact</a:t>
            </a:r>
          </a:p>
          <a:p>
            <a:endParaRPr lang="en-US" sz="2400" dirty="0"/>
          </a:p>
          <a:p>
            <a:r>
              <a:rPr lang="en-US" sz="2400" dirty="0"/>
              <a:t>Incorrect level and methods of cleaning/disinfection to the risk of contamination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BFE65-B744-4D0B-A718-6C7887529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1" r="2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66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AA8C-7394-4B6C-B9A3-9BD79885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898444"/>
          </a:xfrm>
        </p:spPr>
        <p:txBody>
          <a:bodyPr anchor="b">
            <a:noAutofit/>
          </a:bodyPr>
          <a:lstStyle/>
          <a:p>
            <a:pPr algn="ctr"/>
            <a:r>
              <a:rPr lang="en-US" b="1" dirty="0"/>
              <a:t>Environmental Cleaning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585E-2FB8-48CF-93E5-6DB97C7A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7"/>
            <a:ext cx="6586489" cy="4364771"/>
          </a:xfrm>
        </p:spPr>
        <p:txBody>
          <a:bodyPr>
            <a:noAutofit/>
          </a:bodyPr>
          <a:lstStyle/>
          <a:p>
            <a:r>
              <a:rPr lang="en-US" sz="2400" dirty="0"/>
              <a:t>Cleaning frequently touched surfaces</a:t>
            </a:r>
          </a:p>
          <a:p>
            <a:r>
              <a:rPr lang="en-US" sz="1600" dirty="0"/>
              <a:t>Minimal touch :  Ceilings, walls, blinds</a:t>
            </a:r>
          </a:p>
          <a:p>
            <a:r>
              <a:rPr lang="en-US" sz="1600" dirty="0"/>
              <a:t>Frequently touched includes:  Doorknobs, tabletops, call bells , light switches, railings lift buttons</a:t>
            </a:r>
          </a:p>
          <a:p>
            <a:endParaRPr lang="en-US" sz="2400" dirty="0"/>
          </a:p>
          <a:p>
            <a:r>
              <a:rPr lang="en-US" sz="2400" dirty="0"/>
              <a:t>Routine and frequency of cleaning general surfaces/fittings </a:t>
            </a:r>
          </a:p>
          <a:p>
            <a:r>
              <a:rPr lang="en-US" sz="2400" dirty="0"/>
              <a:t>Cleaning when visibly dirty </a:t>
            </a:r>
          </a:p>
          <a:p>
            <a:r>
              <a:rPr lang="en-US" sz="2400" dirty="0"/>
              <a:t>Spill cleaning</a:t>
            </a:r>
          </a:p>
          <a:p>
            <a:r>
              <a:rPr lang="en-US" sz="2400" dirty="0"/>
              <a:t>Specialty cleaning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5CA6F-6D64-4F88-BCD3-DE31299D0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7" r="122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E6B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4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AE7B32-AEE0-4A52-9809-1E8D2A1E6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008" r="24050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C179B-0AD1-4F35-B84F-26DAD510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Cleaning Methods</a:t>
            </a:r>
            <a:endParaRPr lang="en-AU" sz="4800" b="1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BC45C78-6CAD-4FCC-B34D-16DB36975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54512"/>
              </p:ext>
            </p:extLst>
          </p:nvPr>
        </p:nvGraphicFramePr>
        <p:xfrm>
          <a:off x="345688" y="2285999"/>
          <a:ext cx="5165787" cy="377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77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902AA-96DA-4FB5-BF24-1162AACD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239124"/>
          </a:xfrm>
        </p:spPr>
        <p:txBody>
          <a:bodyPr anchor="b">
            <a:normAutofit/>
          </a:bodyPr>
          <a:lstStyle/>
          <a:p>
            <a:pPr algn="ctr"/>
            <a:r>
              <a:rPr lang="en-US" sz="5200" b="1" dirty="0"/>
              <a:t>Product Choice</a:t>
            </a:r>
            <a:endParaRPr lang="en-AU" sz="5200" b="1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11B10-A1E2-4666-A58A-C992121E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019891"/>
            <a:ext cx="6268770" cy="35825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Surface and fixture properties– i.e. porous, plastic, metal, wood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Purpose of the product – remove </a:t>
            </a:r>
            <a:r>
              <a:rPr lang="en-US" sz="2400" b="1" dirty="0"/>
              <a:t>or</a:t>
            </a:r>
            <a:r>
              <a:rPr lang="en-US" sz="2400" dirty="0"/>
              <a:t> kill germ (detergent, hospital grade disinfectant)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Manufacturers instructions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Ease of use and application, available resourcing and trained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Efficiency against particular organisms and contact time to kill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B9D74-9C3E-4E5E-982D-D16CC66CE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5" r="13204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FFCA7-ABFD-44A1-8942-D0F5D8411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6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71E255-CD5D-43FA-9F42-833A8DA3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01805"/>
            <a:ext cx="4803636" cy="1307221"/>
          </a:xfrm>
        </p:spPr>
        <p:txBody>
          <a:bodyPr anchor="b">
            <a:noAutofit/>
          </a:bodyPr>
          <a:lstStyle/>
          <a:p>
            <a:pPr algn="ctr"/>
            <a:r>
              <a:rPr lang="en-US" sz="4800" b="1" dirty="0"/>
              <a:t>Documentation Requirements</a:t>
            </a:r>
            <a:endParaRPr lang="en-AU" sz="4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477985-7CCF-44FB-9484-1B615D459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481217"/>
              </p:ext>
            </p:extLst>
          </p:nvPr>
        </p:nvGraphicFramePr>
        <p:xfrm>
          <a:off x="267629" y="2110109"/>
          <a:ext cx="5529913" cy="444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54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661C-8613-4498-9F37-98DB0FF0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Cleaning Equipment</a:t>
            </a:r>
            <a:endParaRPr lang="en-AU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8308C-A392-427C-9EF7-0A01300C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Cleaning equipment must be:</a:t>
            </a:r>
          </a:p>
          <a:p>
            <a:endParaRPr lang="en-US" sz="2400" dirty="0"/>
          </a:p>
          <a:p>
            <a:pPr lvl="1"/>
            <a:r>
              <a:rPr lang="en-US" dirty="0"/>
              <a:t>In supply</a:t>
            </a:r>
          </a:p>
          <a:p>
            <a:pPr lvl="1"/>
            <a:r>
              <a:rPr lang="en-US" dirty="0"/>
              <a:t>Maintained</a:t>
            </a:r>
          </a:p>
          <a:p>
            <a:pPr lvl="1"/>
            <a:r>
              <a:rPr lang="en-US" dirty="0"/>
              <a:t>Clean and laundered</a:t>
            </a:r>
          </a:p>
          <a:p>
            <a:pPr lvl="1"/>
            <a:r>
              <a:rPr lang="en-US" dirty="0"/>
              <a:t>Cleaned and dry after use</a:t>
            </a:r>
          </a:p>
          <a:p>
            <a:pPr lvl="1"/>
            <a:r>
              <a:rPr lang="en-US" dirty="0"/>
              <a:t>Reusable items laundered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0B437-2640-484C-9C44-A870D0E8A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062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F090C-6054-46CD-9A7E-00094C444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4" r="9091" b="56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A1046-A637-4BCD-95AF-A5C51CBB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776571"/>
            <a:ext cx="4613501" cy="1122283"/>
          </a:xfrm>
        </p:spPr>
        <p:txBody>
          <a:bodyPr anchor="b">
            <a:noAutofit/>
          </a:bodyPr>
          <a:lstStyle/>
          <a:p>
            <a:r>
              <a:rPr lang="en-AU" sz="4800" b="1" dirty="0"/>
              <a:t>Cleaning Outlined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FED2-16A7-4BF5-B9B4-09E708CC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4906" cy="3686760"/>
          </a:xfrm>
        </p:spPr>
        <p:txBody>
          <a:bodyPr anchor="t">
            <a:normAutofit/>
          </a:bodyPr>
          <a:lstStyle/>
          <a:p>
            <a:r>
              <a:rPr lang="en-US" sz="2400" dirty="0"/>
              <a:t>The mechanical action of cleaning using neutral detergent to remove dirt or matter</a:t>
            </a:r>
          </a:p>
          <a:p>
            <a:endParaRPr lang="en-US" sz="2400" dirty="0"/>
          </a:p>
          <a:p>
            <a:r>
              <a:rPr lang="en-US" sz="2400" dirty="0"/>
              <a:t>Physical cleaning is the most important step in cleaning.</a:t>
            </a:r>
          </a:p>
          <a:p>
            <a:endParaRPr lang="en-US" sz="2400" dirty="0"/>
          </a:p>
          <a:p>
            <a:r>
              <a:rPr lang="en-US" sz="2400" dirty="0"/>
              <a:t>Sole reliance of disinfection without cleaning is not recommended as it can be deactivated by organic matter</a:t>
            </a:r>
          </a:p>
          <a:p>
            <a:endParaRPr lang="en-US" sz="2400" dirty="0"/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29965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928</Words>
  <Application>Microsoft Office PowerPoint</Application>
  <PresentationFormat>Widescreen</PresentationFormat>
  <Paragraphs>158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Cleaning and Disinfection</vt:lpstr>
      <vt:lpstr>YOU CAN CAUSE OR PREVENT INFECTION TRANSMISSION</vt:lpstr>
      <vt:lpstr>Risks in Health Care </vt:lpstr>
      <vt:lpstr>Environmental Cleaning</vt:lpstr>
      <vt:lpstr>Cleaning Methods</vt:lpstr>
      <vt:lpstr>Product Choice</vt:lpstr>
      <vt:lpstr>Documentation Requirements</vt:lpstr>
      <vt:lpstr>Cleaning Equipment</vt:lpstr>
      <vt:lpstr>Cleaning Outlined</vt:lpstr>
      <vt:lpstr>Disinfecting Outlined</vt:lpstr>
      <vt:lpstr>Infectious Cleaning and Disinfecting</vt:lpstr>
      <vt:lpstr>Disinfection Safety</vt:lpstr>
      <vt:lpstr>Shared Equipment</vt:lpstr>
      <vt:lpstr>Spills and Kits</vt:lpstr>
      <vt:lpstr>Management of Spills</vt:lpstr>
      <vt:lpstr>Governed By</vt:lpstr>
      <vt:lpstr>Cleaning  Standards Checks </vt:lpstr>
      <vt:lpstr>PowerPoint Presentation</vt:lpstr>
      <vt:lpstr>PowerPoint Presentation</vt:lpstr>
      <vt:lpstr>PowerPoint Presentation</vt:lpstr>
      <vt:lpstr>Cleaning Auditing</vt:lpstr>
      <vt:lpstr>YOUR PROTECTION</vt:lpstr>
      <vt:lpstr>Cleaning Protective Measures</vt:lpstr>
      <vt:lpstr>No matter what- perform Hand Hygiene</vt:lpstr>
      <vt:lpstr>Standard Precautions and PPE</vt:lpstr>
      <vt:lpstr>Transmission Precautions and PPE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Cleaning and Disinfection</dc:title>
  <dc:creator>Carrie Spinks</dc:creator>
  <cp:lastModifiedBy>Carrie Spinks</cp:lastModifiedBy>
  <cp:revision>4</cp:revision>
  <dcterms:created xsi:type="dcterms:W3CDTF">2020-10-07T01:30:36Z</dcterms:created>
  <dcterms:modified xsi:type="dcterms:W3CDTF">2025-01-02T23:12:34Z</dcterms:modified>
</cp:coreProperties>
</file>