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7" r:id="rId2"/>
    <p:sldId id="258" r:id="rId3"/>
    <p:sldId id="1820" r:id="rId4"/>
    <p:sldId id="259" r:id="rId5"/>
    <p:sldId id="271" r:id="rId6"/>
    <p:sldId id="275" r:id="rId7"/>
    <p:sldId id="269" r:id="rId8"/>
    <p:sldId id="273" r:id="rId9"/>
    <p:sldId id="274" r:id="rId10"/>
    <p:sldId id="276" r:id="rId11"/>
    <p:sldId id="277" r:id="rId12"/>
    <p:sldId id="278" r:id="rId13"/>
    <p:sldId id="1786" r:id="rId14"/>
    <p:sldId id="1787" r:id="rId15"/>
    <p:sldId id="1790" r:id="rId16"/>
    <p:sldId id="1789" r:id="rId17"/>
    <p:sldId id="1788" r:id="rId18"/>
    <p:sldId id="1816" r:id="rId19"/>
    <p:sldId id="1791" r:id="rId20"/>
    <p:sldId id="1793" r:id="rId21"/>
    <p:sldId id="1819" r:id="rId22"/>
    <p:sldId id="1794" r:id="rId23"/>
    <p:sldId id="1796" r:id="rId24"/>
    <p:sldId id="1801" r:id="rId25"/>
    <p:sldId id="1798" r:id="rId26"/>
    <p:sldId id="1799" r:id="rId27"/>
    <p:sldId id="270" r:id="rId28"/>
    <p:sldId id="1797" r:id="rId29"/>
    <p:sldId id="1818" r:id="rId30"/>
    <p:sldId id="1809" r:id="rId31"/>
    <p:sldId id="1810" r:id="rId32"/>
    <p:sldId id="1811" r:id="rId33"/>
    <p:sldId id="1812" r:id="rId34"/>
    <p:sldId id="1813" r:id="rId35"/>
    <p:sldId id="1815" r:id="rId36"/>
    <p:sldId id="1800" r:id="rId37"/>
    <p:sldId id="1802" r:id="rId38"/>
    <p:sldId id="1804" r:id="rId39"/>
    <p:sldId id="1805" r:id="rId40"/>
    <p:sldId id="1803" r:id="rId41"/>
    <p:sldId id="1807" r:id="rId42"/>
    <p:sldId id="261"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5E8E14-6AB1-4C86-8D43-04E6AEB05B1F}" v="7" dt="2024-12-06T00:57:41.5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1" d="100"/>
          <a:sy n="51" d="100"/>
        </p:scale>
        <p:origin x="1256" y="264"/>
      </p:cViewPr>
      <p:guideLst/>
    </p:cSldViewPr>
  </p:slideViewPr>
  <p:notesTextViewPr>
    <p:cViewPr>
      <p:scale>
        <a:sx n="1" d="1"/>
        <a:sy n="1" d="1"/>
      </p:scale>
      <p:origin x="0" y="0"/>
    </p:cViewPr>
  </p:notesTextViewPr>
  <p:sorterViewPr>
    <p:cViewPr>
      <p:scale>
        <a:sx n="100" d="100"/>
        <a:sy n="100" d="100"/>
      </p:scale>
      <p:origin x="0" y="-848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cqui Richmond" userId="2e9112edad0d23d7" providerId="LiveId" clId="{C55E8E14-6AB1-4C86-8D43-04E6AEB05B1F}"/>
    <pc:docChg chg="undo custSel addSld delSld modSld sldOrd">
      <pc:chgData name="Jacqui Richmond" userId="2e9112edad0d23d7" providerId="LiveId" clId="{C55E8E14-6AB1-4C86-8D43-04E6AEB05B1F}" dt="2024-12-17T10:08:22.066" v="1306" actId="1076"/>
      <pc:docMkLst>
        <pc:docMk/>
      </pc:docMkLst>
      <pc:sldChg chg="modSp mod">
        <pc:chgData name="Jacqui Richmond" userId="2e9112edad0d23d7" providerId="LiveId" clId="{C55E8E14-6AB1-4C86-8D43-04E6AEB05B1F}" dt="2024-12-06T00:48:31.433" v="107" actId="20577"/>
        <pc:sldMkLst>
          <pc:docMk/>
          <pc:sldMk cId="3709288580" sldId="257"/>
        </pc:sldMkLst>
        <pc:spChg chg="mod">
          <ac:chgData name="Jacqui Richmond" userId="2e9112edad0d23d7" providerId="LiveId" clId="{C55E8E14-6AB1-4C86-8D43-04E6AEB05B1F}" dt="2024-12-06T00:48:31.433" v="107" actId="20577"/>
          <ac:spMkLst>
            <pc:docMk/>
            <pc:sldMk cId="3709288580" sldId="257"/>
            <ac:spMk id="2" creationId="{2D10C423-C66B-464F-A223-AD7DA2E006EA}"/>
          </ac:spMkLst>
        </pc:spChg>
        <pc:spChg chg="mod">
          <ac:chgData name="Jacqui Richmond" userId="2e9112edad0d23d7" providerId="LiveId" clId="{C55E8E14-6AB1-4C86-8D43-04E6AEB05B1F}" dt="2024-12-06T00:48:25.500" v="91" actId="20577"/>
          <ac:spMkLst>
            <pc:docMk/>
            <pc:sldMk cId="3709288580" sldId="257"/>
            <ac:spMk id="3" creationId="{795FE7AE-D15E-4397-96F6-0987A6440455}"/>
          </ac:spMkLst>
        </pc:spChg>
      </pc:sldChg>
      <pc:sldChg chg="modSp mod">
        <pc:chgData name="Jacqui Richmond" userId="2e9112edad0d23d7" providerId="LiveId" clId="{C55E8E14-6AB1-4C86-8D43-04E6AEB05B1F}" dt="2024-12-06T00:48:58.367" v="128" actId="1076"/>
        <pc:sldMkLst>
          <pc:docMk/>
          <pc:sldMk cId="82497821" sldId="261"/>
        </pc:sldMkLst>
        <pc:spChg chg="mod">
          <ac:chgData name="Jacqui Richmond" userId="2e9112edad0d23d7" providerId="LiveId" clId="{C55E8E14-6AB1-4C86-8D43-04E6AEB05B1F}" dt="2024-12-06T00:48:58.367" v="128" actId="1076"/>
          <ac:spMkLst>
            <pc:docMk/>
            <pc:sldMk cId="82497821" sldId="261"/>
            <ac:spMk id="2" creationId="{2D10C423-C66B-464F-A223-AD7DA2E006EA}"/>
          </ac:spMkLst>
        </pc:spChg>
      </pc:sldChg>
      <pc:sldChg chg="del">
        <pc:chgData name="Jacqui Richmond" userId="2e9112edad0d23d7" providerId="LiveId" clId="{C55E8E14-6AB1-4C86-8D43-04E6AEB05B1F}" dt="2024-12-06T00:56:37.457" v="767" actId="47"/>
        <pc:sldMkLst>
          <pc:docMk/>
          <pc:sldMk cId="2967945353" sldId="267"/>
        </pc:sldMkLst>
      </pc:sldChg>
      <pc:sldChg chg="modSp mod">
        <pc:chgData name="Jacqui Richmond" userId="2e9112edad0d23d7" providerId="LiveId" clId="{C55E8E14-6AB1-4C86-8D43-04E6AEB05B1F}" dt="2024-12-09T00:36:54.093" v="1258" actId="20577"/>
        <pc:sldMkLst>
          <pc:docMk/>
          <pc:sldMk cId="808289007" sldId="270"/>
        </pc:sldMkLst>
        <pc:spChg chg="mod">
          <ac:chgData name="Jacqui Richmond" userId="2e9112edad0d23d7" providerId="LiveId" clId="{C55E8E14-6AB1-4C86-8D43-04E6AEB05B1F}" dt="2024-12-06T00:58:10.156" v="803" actId="20577"/>
          <ac:spMkLst>
            <pc:docMk/>
            <pc:sldMk cId="808289007" sldId="270"/>
            <ac:spMk id="2" creationId="{EDC94B09-77E8-9447-F30C-42520D367F39}"/>
          </ac:spMkLst>
        </pc:spChg>
        <pc:spChg chg="mod">
          <ac:chgData name="Jacqui Richmond" userId="2e9112edad0d23d7" providerId="LiveId" clId="{C55E8E14-6AB1-4C86-8D43-04E6AEB05B1F}" dt="2024-12-09T00:36:54.093" v="1258" actId="20577"/>
          <ac:spMkLst>
            <pc:docMk/>
            <pc:sldMk cId="808289007" sldId="270"/>
            <ac:spMk id="3" creationId="{807B1B75-33C9-513E-87DE-D5A9EDA75589}"/>
          </ac:spMkLst>
        </pc:spChg>
      </pc:sldChg>
      <pc:sldChg chg="del">
        <pc:chgData name="Jacqui Richmond" userId="2e9112edad0d23d7" providerId="LiveId" clId="{C55E8E14-6AB1-4C86-8D43-04E6AEB05B1F}" dt="2024-12-06T00:57:35.324" v="768" actId="2696"/>
        <pc:sldMkLst>
          <pc:docMk/>
          <pc:sldMk cId="1674226677" sldId="270"/>
        </pc:sldMkLst>
      </pc:sldChg>
      <pc:sldChg chg="modSp mod">
        <pc:chgData name="Jacqui Richmond" userId="2e9112edad0d23d7" providerId="LiveId" clId="{C55E8E14-6AB1-4C86-8D43-04E6AEB05B1F}" dt="2024-12-06T01:11:56.556" v="1098" actId="27636"/>
        <pc:sldMkLst>
          <pc:docMk/>
          <pc:sldMk cId="54506253" sldId="271"/>
        </pc:sldMkLst>
        <pc:spChg chg="mod">
          <ac:chgData name="Jacqui Richmond" userId="2e9112edad0d23d7" providerId="LiveId" clId="{C55E8E14-6AB1-4C86-8D43-04E6AEB05B1F}" dt="2024-12-06T01:11:56.556" v="1098" actId="27636"/>
          <ac:spMkLst>
            <pc:docMk/>
            <pc:sldMk cId="54506253" sldId="271"/>
            <ac:spMk id="3" creationId="{00B42CB7-D013-4EA1-CA46-E3D112D970F8}"/>
          </ac:spMkLst>
        </pc:spChg>
      </pc:sldChg>
      <pc:sldChg chg="modSp mod">
        <pc:chgData name="Jacqui Richmond" userId="2e9112edad0d23d7" providerId="LiveId" clId="{C55E8E14-6AB1-4C86-8D43-04E6AEB05B1F}" dt="2024-12-08T23:13:36.326" v="1134" actId="14100"/>
        <pc:sldMkLst>
          <pc:docMk/>
          <pc:sldMk cId="3883181991" sldId="276"/>
        </pc:sldMkLst>
        <pc:spChg chg="mod">
          <ac:chgData name="Jacqui Richmond" userId="2e9112edad0d23d7" providerId="LiveId" clId="{C55E8E14-6AB1-4C86-8D43-04E6AEB05B1F}" dt="2024-12-08T23:13:28.951" v="1132" actId="20577"/>
          <ac:spMkLst>
            <pc:docMk/>
            <pc:sldMk cId="3883181991" sldId="276"/>
            <ac:spMk id="3" creationId="{5A02AF07-55B7-53B1-095D-899943D6BF7F}"/>
          </ac:spMkLst>
        </pc:spChg>
        <pc:picChg chg="mod">
          <ac:chgData name="Jacqui Richmond" userId="2e9112edad0d23d7" providerId="LiveId" clId="{C55E8E14-6AB1-4C86-8D43-04E6AEB05B1F}" dt="2024-12-08T23:13:36.326" v="1134" actId="14100"/>
          <ac:picMkLst>
            <pc:docMk/>
            <pc:sldMk cId="3883181991" sldId="276"/>
            <ac:picMk id="8" creationId="{6743A7BD-C9C1-8429-FD8A-708426758259}"/>
          </ac:picMkLst>
        </pc:picChg>
      </pc:sldChg>
      <pc:sldChg chg="modSp mod">
        <pc:chgData name="Jacqui Richmond" userId="2e9112edad0d23d7" providerId="LiveId" clId="{C55E8E14-6AB1-4C86-8D43-04E6AEB05B1F}" dt="2024-12-06T01:12:24.726" v="1105" actId="20577"/>
        <pc:sldMkLst>
          <pc:docMk/>
          <pc:sldMk cId="2818054769" sldId="277"/>
        </pc:sldMkLst>
        <pc:spChg chg="mod">
          <ac:chgData name="Jacqui Richmond" userId="2e9112edad0d23d7" providerId="LiveId" clId="{C55E8E14-6AB1-4C86-8D43-04E6AEB05B1F}" dt="2024-12-06T01:12:24.726" v="1105" actId="20577"/>
          <ac:spMkLst>
            <pc:docMk/>
            <pc:sldMk cId="2818054769" sldId="277"/>
            <ac:spMk id="3" creationId="{25A5D676-EC02-3C10-0B12-E08835757533}"/>
          </ac:spMkLst>
        </pc:spChg>
      </pc:sldChg>
      <pc:sldChg chg="modSp mod">
        <pc:chgData name="Jacqui Richmond" userId="2e9112edad0d23d7" providerId="LiveId" clId="{C55E8E14-6AB1-4C86-8D43-04E6AEB05B1F}" dt="2024-12-08T23:15:23.428" v="1172" actId="20577"/>
        <pc:sldMkLst>
          <pc:docMk/>
          <pc:sldMk cId="1677989821" sldId="1790"/>
        </pc:sldMkLst>
        <pc:spChg chg="mod">
          <ac:chgData name="Jacqui Richmond" userId="2e9112edad0d23d7" providerId="LiveId" clId="{C55E8E14-6AB1-4C86-8D43-04E6AEB05B1F}" dt="2024-12-08T23:15:16.672" v="1150" actId="20577"/>
          <ac:spMkLst>
            <pc:docMk/>
            <pc:sldMk cId="1677989821" sldId="1790"/>
            <ac:spMk id="2" creationId="{C1B7E0EF-DBB8-C111-2B33-9434D88A4373}"/>
          </ac:spMkLst>
        </pc:spChg>
        <pc:spChg chg="mod">
          <ac:chgData name="Jacqui Richmond" userId="2e9112edad0d23d7" providerId="LiveId" clId="{C55E8E14-6AB1-4C86-8D43-04E6AEB05B1F}" dt="2024-12-08T23:15:23.428" v="1172" actId="20577"/>
          <ac:spMkLst>
            <pc:docMk/>
            <pc:sldMk cId="1677989821" sldId="1790"/>
            <ac:spMk id="3" creationId="{E14497B2-CC61-CAE1-BEA1-7E2DB9475993}"/>
          </ac:spMkLst>
        </pc:spChg>
      </pc:sldChg>
      <pc:sldChg chg="delSp modSp mod">
        <pc:chgData name="Jacqui Richmond" userId="2e9112edad0d23d7" providerId="LiveId" clId="{C55E8E14-6AB1-4C86-8D43-04E6AEB05B1F}" dt="2024-12-08T23:16:18.957" v="1173" actId="478"/>
        <pc:sldMkLst>
          <pc:docMk/>
          <pc:sldMk cId="1446844322" sldId="1791"/>
        </pc:sldMkLst>
        <pc:spChg chg="mod">
          <ac:chgData name="Jacqui Richmond" userId="2e9112edad0d23d7" providerId="LiveId" clId="{C55E8E14-6AB1-4C86-8D43-04E6AEB05B1F}" dt="2024-12-06T00:55:56.440" v="724" actId="14100"/>
          <ac:spMkLst>
            <pc:docMk/>
            <pc:sldMk cId="1446844322" sldId="1791"/>
            <ac:spMk id="3" creationId="{67CBC24D-04D7-8326-F8B0-9ADFD7F56DBB}"/>
          </ac:spMkLst>
        </pc:spChg>
      </pc:sldChg>
      <pc:sldChg chg="addSp delSp modSp mod ord">
        <pc:chgData name="Jacqui Richmond" userId="2e9112edad0d23d7" providerId="LiveId" clId="{C55E8E14-6AB1-4C86-8D43-04E6AEB05B1F}" dt="2024-12-06T01:00:23.170" v="911" actId="403"/>
        <pc:sldMkLst>
          <pc:docMk/>
          <pc:sldMk cId="1986736909" sldId="1797"/>
        </pc:sldMkLst>
        <pc:spChg chg="mod">
          <ac:chgData name="Jacqui Richmond" userId="2e9112edad0d23d7" providerId="LiveId" clId="{C55E8E14-6AB1-4C86-8D43-04E6AEB05B1F}" dt="2024-12-06T00:36:56.105" v="68" actId="6549"/>
          <ac:spMkLst>
            <pc:docMk/>
            <pc:sldMk cId="1986736909" sldId="1797"/>
            <ac:spMk id="2" creationId="{802785EB-3F51-49B6-32D9-2ECDC9736AAC}"/>
          </ac:spMkLst>
        </pc:spChg>
        <pc:spChg chg="mod">
          <ac:chgData name="Jacqui Richmond" userId="2e9112edad0d23d7" providerId="LiveId" clId="{C55E8E14-6AB1-4C86-8D43-04E6AEB05B1F}" dt="2024-12-06T01:00:23.170" v="911" actId="403"/>
          <ac:spMkLst>
            <pc:docMk/>
            <pc:sldMk cId="1986736909" sldId="1797"/>
            <ac:spMk id="3" creationId="{690C89F0-1020-D35C-EF6D-549E87F0A84C}"/>
          </ac:spMkLst>
        </pc:spChg>
        <pc:picChg chg="mod">
          <ac:chgData name="Jacqui Richmond" userId="2e9112edad0d23d7" providerId="LiveId" clId="{C55E8E14-6AB1-4C86-8D43-04E6AEB05B1F}" dt="2024-12-06T00:36:54.277" v="66" actId="1076"/>
          <ac:picMkLst>
            <pc:docMk/>
            <pc:sldMk cId="1986736909" sldId="1797"/>
            <ac:picMk id="4" creationId="{AAC9E2BF-1ED3-1C64-C82E-C19655D124A1}"/>
          </ac:picMkLst>
        </pc:picChg>
        <pc:picChg chg="mod">
          <ac:chgData name="Jacqui Richmond" userId="2e9112edad0d23d7" providerId="LiveId" clId="{C55E8E14-6AB1-4C86-8D43-04E6AEB05B1F}" dt="2024-12-06T00:37:13.840" v="69" actId="14100"/>
          <ac:picMkLst>
            <pc:docMk/>
            <pc:sldMk cId="1986736909" sldId="1797"/>
            <ac:picMk id="5" creationId="{D92927C1-C4A0-9BFF-9D9D-9258213A706A}"/>
          </ac:picMkLst>
        </pc:picChg>
      </pc:sldChg>
      <pc:sldChg chg="modSp mod">
        <pc:chgData name="Jacqui Richmond" userId="2e9112edad0d23d7" providerId="LiveId" clId="{C55E8E14-6AB1-4C86-8D43-04E6AEB05B1F}" dt="2024-12-08T23:18:05.545" v="1220" actId="2711"/>
        <pc:sldMkLst>
          <pc:docMk/>
          <pc:sldMk cId="692002848" sldId="1798"/>
        </pc:sldMkLst>
        <pc:spChg chg="mod">
          <ac:chgData name="Jacqui Richmond" userId="2e9112edad0d23d7" providerId="LiveId" clId="{C55E8E14-6AB1-4C86-8D43-04E6AEB05B1F}" dt="2024-12-08T23:18:05.545" v="1220" actId="2711"/>
          <ac:spMkLst>
            <pc:docMk/>
            <pc:sldMk cId="692002848" sldId="1798"/>
            <ac:spMk id="2" creationId="{26B9DE03-7E14-49DF-A6CA-43C871E62E59}"/>
          </ac:spMkLst>
        </pc:spChg>
      </pc:sldChg>
      <pc:sldChg chg="modSp mod">
        <pc:chgData name="Jacqui Richmond" userId="2e9112edad0d23d7" providerId="LiveId" clId="{C55E8E14-6AB1-4C86-8D43-04E6AEB05B1F}" dt="2024-12-08T23:17:36.143" v="1218" actId="20577"/>
        <pc:sldMkLst>
          <pc:docMk/>
          <pc:sldMk cId="712355609" sldId="1801"/>
        </pc:sldMkLst>
        <pc:spChg chg="mod">
          <ac:chgData name="Jacqui Richmond" userId="2e9112edad0d23d7" providerId="LiveId" clId="{C55E8E14-6AB1-4C86-8D43-04E6AEB05B1F}" dt="2024-12-08T23:17:36.143" v="1218" actId="20577"/>
          <ac:spMkLst>
            <pc:docMk/>
            <pc:sldMk cId="712355609" sldId="1801"/>
            <ac:spMk id="3" creationId="{10C011BD-BF04-7B4E-BF25-22E255D00881}"/>
          </ac:spMkLst>
        </pc:spChg>
      </pc:sldChg>
      <pc:sldChg chg="addSp delSp modSp mod">
        <pc:chgData name="Jacqui Richmond" userId="2e9112edad0d23d7" providerId="LiveId" clId="{C55E8E14-6AB1-4C86-8D43-04E6AEB05B1F}" dt="2024-12-17T10:08:22.066" v="1306" actId="1076"/>
        <pc:sldMkLst>
          <pc:docMk/>
          <pc:sldMk cId="3803142868" sldId="1805"/>
        </pc:sldMkLst>
        <pc:spChg chg="mod">
          <ac:chgData name="Jacqui Richmond" userId="2e9112edad0d23d7" providerId="LiveId" clId="{C55E8E14-6AB1-4C86-8D43-04E6AEB05B1F}" dt="2024-12-17T10:07:02.029" v="1289" actId="1076"/>
          <ac:spMkLst>
            <pc:docMk/>
            <pc:sldMk cId="3803142868" sldId="1805"/>
            <ac:spMk id="2" creationId="{8BB54440-AC23-9073-F076-EFE01A84F872}"/>
          </ac:spMkLst>
        </pc:spChg>
        <pc:spChg chg="mod">
          <ac:chgData name="Jacqui Richmond" userId="2e9112edad0d23d7" providerId="LiveId" clId="{C55E8E14-6AB1-4C86-8D43-04E6AEB05B1F}" dt="2024-12-17T10:07:40.113" v="1301" actId="1076"/>
          <ac:spMkLst>
            <pc:docMk/>
            <pc:sldMk cId="3803142868" sldId="1805"/>
            <ac:spMk id="11" creationId="{B9CDD2A9-6F4D-849E-0CDF-2A9E38F7ABF4}"/>
          </ac:spMkLst>
        </pc:spChg>
        <pc:picChg chg="mod">
          <ac:chgData name="Jacqui Richmond" userId="2e9112edad0d23d7" providerId="LiveId" clId="{C55E8E14-6AB1-4C86-8D43-04E6AEB05B1F}" dt="2024-12-17T10:07:07.430" v="1291" actId="1076"/>
          <ac:picMkLst>
            <pc:docMk/>
            <pc:sldMk cId="3803142868" sldId="1805"/>
            <ac:picMk id="4" creationId="{0B9C7497-1E08-B105-B77D-54988DE05578}"/>
          </ac:picMkLst>
        </pc:picChg>
        <pc:picChg chg="add mod">
          <ac:chgData name="Jacqui Richmond" userId="2e9112edad0d23d7" providerId="LiveId" clId="{C55E8E14-6AB1-4C86-8D43-04E6AEB05B1F}" dt="2024-12-17T10:08:12.939" v="1302" actId="1076"/>
          <ac:picMkLst>
            <pc:docMk/>
            <pc:sldMk cId="3803142868" sldId="1805"/>
            <ac:picMk id="5" creationId="{97C6FAA8-3169-FB0D-AC76-7154DEBEC8DB}"/>
          </ac:picMkLst>
        </pc:picChg>
        <pc:picChg chg="del">
          <ac:chgData name="Jacqui Richmond" userId="2e9112edad0d23d7" providerId="LiveId" clId="{C55E8E14-6AB1-4C86-8D43-04E6AEB05B1F}" dt="2024-12-17T10:07:19.469" v="1296" actId="478"/>
          <ac:picMkLst>
            <pc:docMk/>
            <pc:sldMk cId="3803142868" sldId="1805"/>
            <ac:picMk id="8" creationId="{39D5C224-BADB-CB15-5CAC-F3D06AEEF633}"/>
          </ac:picMkLst>
        </pc:picChg>
        <pc:picChg chg="del">
          <ac:chgData name="Jacqui Richmond" userId="2e9112edad0d23d7" providerId="LiveId" clId="{C55E8E14-6AB1-4C86-8D43-04E6AEB05B1F}" dt="2024-12-17T10:05:12.312" v="1259" actId="478"/>
          <ac:picMkLst>
            <pc:docMk/>
            <pc:sldMk cId="3803142868" sldId="1805"/>
            <ac:picMk id="9" creationId="{F27950D6-71A3-F598-A794-DC5B43AD28FF}"/>
          </ac:picMkLst>
        </pc:picChg>
        <pc:picChg chg="add mod">
          <ac:chgData name="Jacqui Richmond" userId="2e9112edad0d23d7" providerId="LiveId" clId="{C55E8E14-6AB1-4C86-8D43-04E6AEB05B1F}" dt="2024-12-17T10:08:22.066" v="1306" actId="1076"/>
          <ac:picMkLst>
            <pc:docMk/>
            <pc:sldMk cId="3803142868" sldId="1805"/>
            <ac:picMk id="10" creationId="{540415BB-3888-B932-8945-29221CBE8534}"/>
          </ac:picMkLst>
        </pc:picChg>
        <pc:cxnChg chg="mod">
          <ac:chgData name="Jacqui Richmond" userId="2e9112edad0d23d7" providerId="LiveId" clId="{C55E8E14-6AB1-4C86-8D43-04E6AEB05B1F}" dt="2024-12-17T10:07:10.854" v="1292" actId="1076"/>
          <ac:cxnSpMkLst>
            <pc:docMk/>
            <pc:sldMk cId="3803142868" sldId="1805"/>
            <ac:cxnSpMk id="6" creationId="{18A8AFEB-C005-BCA4-F1C7-203D263A151B}"/>
          </ac:cxnSpMkLst>
        </pc:cxnChg>
      </pc:sldChg>
      <pc:sldChg chg="modSp mod">
        <pc:chgData name="Jacqui Richmond" userId="2e9112edad0d23d7" providerId="LiveId" clId="{C55E8E14-6AB1-4C86-8D43-04E6AEB05B1F}" dt="2024-12-06T01:05:10.997" v="1026" actId="20577"/>
        <pc:sldMkLst>
          <pc:docMk/>
          <pc:sldMk cId="1447243980" sldId="1811"/>
        </pc:sldMkLst>
        <pc:spChg chg="mod">
          <ac:chgData name="Jacqui Richmond" userId="2e9112edad0d23d7" providerId="LiveId" clId="{C55E8E14-6AB1-4C86-8D43-04E6AEB05B1F}" dt="2024-12-06T01:05:10.997" v="1026" actId="20577"/>
          <ac:spMkLst>
            <pc:docMk/>
            <pc:sldMk cId="1447243980" sldId="1811"/>
            <ac:spMk id="3" creationId="{A00AA8AE-95B4-B953-4956-98C3ACEE5C48}"/>
          </ac:spMkLst>
        </pc:spChg>
      </pc:sldChg>
      <pc:sldChg chg="modSp mod">
        <pc:chgData name="Jacqui Richmond" userId="2e9112edad0d23d7" providerId="LiveId" clId="{C55E8E14-6AB1-4C86-8D43-04E6AEB05B1F}" dt="2024-12-08T23:19:20.126" v="1221" actId="20577"/>
        <pc:sldMkLst>
          <pc:docMk/>
          <pc:sldMk cId="3378093376" sldId="1812"/>
        </pc:sldMkLst>
        <pc:spChg chg="mod">
          <ac:chgData name="Jacqui Richmond" userId="2e9112edad0d23d7" providerId="LiveId" clId="{C55E8E14-6AB1-4C86-8D43-04E6AEB05B1F}" dt="2024-12-08T23:19:20.126" v="1221" actId="20577"/>
          <ac:spMkLst>
            <pc:docMk/>
            <pc:sldMk cId="3378093376" sldId="1812"/>
            <ac:spMk id="3" creationId="{41D11EE0-856A-A9A4-76FB-4E1FB7A698E0}"/>
          </ac:spMkLst>
        </pc:spChg>
      </pc:sldChg>
      <pc:sldChg chg="modSp mod">
        <pc:chgData name="Jacqui Richmond" userId="2e9112edad0d23d7" providerId="LiveId" clId="{C55E8E14-6AB1-4C86-8D43-04E6AEB05B1F}" dt="2024-12-06T01:11:17.668" v="1096" actId="20577"/>
        <pc:sldMkLst>
          <pc:docMk/>
          <pc:sldMk cId="3798780204" sldId="1815"/>
        </pc:sldMkLst>
        <pc:spChg chg="mod">
          <ac:chgData name="Jacqui Richmond" userId="2e9112edad0d23d7" providerId="LiveId" clId="{C55E8E14-6AB1-4C86-8D43-04E6AEB05B1F}" dt="2024-12-06T01:11:17.668" v="1096" actId="20577"/>
          <ac:spMkLst>
            <pc:docMk/>
            <pc:sldMk cId="3798780204" sldId="1815"/>
            <ac:spMk id="3" creationId="{FE99B78B-4E79-F06D-F9A4-3B6ED2EC8AB7}"/>
          </ac:spMkLst>
        </pc:spChg>
      </pc:sldChg>
      <pc:sldChg chg="modSp new del mod ord">
        <pc:chgData name="Jacqui Richmond" userId="2e9112edad0d23d7" providerId="LiveId" clId="{C55E8E14-6AB1-4C86-8D43-04E6AEB05B1F}" dt="2024-12-06T00:37:16.200" v="70" actId="47"/>
        <pc:sldMkLst>
          <pc:docMk/>
          <pc:sldMk cId="3883896593" sldId="1817"/>
        </pc:sldMkLst>
      </pc:sldChg>
      <pc:sldChg chg="modSp mod ord">
        <pc:chgData name="Jacqui Richmond" userId="2e9112edad0d23d7" providerId="LiveId" clId="{C55E8E14-6AB1-4C86-8D43-04E6AEB05B1F}" dt="2024-12-06T00:58:39.776" v="807" actId="6549"/>
        <pc:sldMkLst>
          <pc:docMk/>
          <pc:sldMk cId="1701844034" sldId="1818"/>
        </pc:sldMkLst>
        <pc:spChg chg="mod">
          <ac:chgData name="Jacqui Richmond" userId="2e9112edad0d23d7" providerId="LiveId" clId="{C55E8E14-6AB1-4C86-8D43-04E6AEB05B1F}" dt="2024-12-06T00:58:39.776" v="807" actId="6549"/>
          <ac:spMkLst>
            <pc:docMk/>
            <pc:sldMk cId="1701844034" sldId="1818"/>
            <ac:spMk id="2" creationId="{56748E5C-A837-EDE9-A00F-3664CC330FAA}"/>
          </ac:spMkLst>
        </pc:spChg>
        <pc:spChg chg="mod">
          <ac:chgData name="Jacqui Richmond" userId="2e9112edad0d23d7" providerId="LiveId" clId="{C55E8E14-6AB1-4C86-8D43-04E6AEB05B1F}" dt="2024-12-06T00:58:23.866" v="804" actId="403"/>
          <ac:spMkLst>
            <pc:docMk/>
            <pc:sldMk cId="1701844034" sldId="1818"/>
            <ac:spMk id="3" creationId="{C5C7870E-E166-4A7C-6190-F36A1A9525E5}"/>
          </ac:spMkLst>
        </pc:spChg>
        <pc:picChg chg="mod">
          <ac:chgData name="Jacqui Richmond" userId="2e9112edad0d23d7" providerId="LiveId" clId="{C55E8E14-6AB1-4C86-8D43-04E6AEB05B1F}" dt="2024-12-06T00:37:57.650" v="76" actId="1076"/>
          <ac:picMkLst>
            <pc:docMk/>
            <pc:sldMk cId="1701844034" sldId="1818"/>
            <ac:picMk id="4" creationId="{08EFA705-D109-53BF-0D23-6A3D71C915A4}"/>
          </ac:picMkLst>
        </pc:picChg>
      </pc:sldChg>
      <pc:sldChg chg="modSp add mod">
        <pc:chgData name="Jacqui Richmond" userId="2e9112edad0d23d7" providerId="LiveId" clId="{C55E8E14-6AB1-4C86-8D43-04E6AEB05B1F}" dt="2024-12-08T23:16:42.094" v="1195" actId="20577"/>
        <pc:sldMkLst>
          <pc:docMk/>
          <pc:sldMk cId="1636168739" sldId="1819"/>
        </pc:sldMkLst>
        <pc:spChg chg="mod">
          <ac:chgData name="Jacqui Richmond" userId="2e9112edad0d23d7" providerId="LiveId" clId="{C55E8E14-6AB1-4C86-8D43-04E6AEB05B1F}" dt="2024-12-08T23:16:42.094" v="1195" actId="20577"/>
          <ac:spMkLst>
            <pc:docMk/>
            <pc:sldMk cId="1636168739" sldId="1819"/>
            <ac:spMk id="2" creationId="{79C658B5-0984-89CB-B098-C607D5785A9F}"/>
          </ac:spMkLst>
        </pc:spChg>
        <pc:spChg chg="mod">
          <ac:chgData name="Jacqui Richmond" userId="2e9112edad0d23d7" providerId="LiveId" clId="{C55E8E14-6AB1-4C86-8D43-04E6AEB05B1F}" dt="2024-12-06T00:55:33.081" v="723" actId="6549"/>
          <ac:spMkLst>
            <pc:docMk/>
            <pc:sldMk cId="1636168739" sldId="1819"/>
            <ac:spMk id="3" creationId="{F3841003-54C4-7279-E7DA-C479E6E14318}"/>
          </ac:spMkLst>
        </pc:spChg>
      </pc:sldChg>
      <pc:sldChg chg="addSp delSp modSp mod ord">
        <pc:chgData name="Jacqui Richmond" userId="2e9112edad0d23d7" providerId="LiveId" clId="{C55E8E14-6AB1-4C86-8D43-04E6AEB05B1F}" dt="2024-12-08T23:11:43.351" v="1107"/>
        <pc:sldMkLst>
          <pc:docMk/>
          <pc:sldMk cId="1662133188" sldId="1820"/>
        </pc:sldMkLst>
        <pc:spChg chg="mod">
          <ac:chgData name="Jacqui Richmond" userId="2e9112edad0d23d7" providerId="LiveId" clId="{C55E8E14-6AB1-4C86-8D43-04E6AEB05B1F}" dt="2024-12-06T00:56:33.991" v="766" actId="20577"/>
          <ac:spMkLst>
            <pc:docMk/>
            <pc:sldMk cId="1662133188" sldId="1820"/>
            <ac:spMk id="2" creationId="{5FB4CF17-1509-1BD1-1B20-C3C974DA1B2E}"/>
          </ac:spMkLst>
        </pc:spChg>
        <pc:picChg chg="add">
          <ac:chgData name="Jacqui Richmond" userId="2e9112edad0d23d7" providerId="LiveId" clId="{C55E8E14-6AB1-4C86-8D43-04E6AEB05B1F}" dt="2024-12-06T00:56:17.046" v="726"/>
          <ac:picMkLst>
            <pc:docMk/>
            <pc:sldMk cId="1662133188" sldId="1820"/>
            <ac:picMk id="3" creationId="{D99DDC73-E54B-DE81-CAA0-F8DBB1614716}"/>
          </ac:picMkLst>
        </pc:picChg>
      </pc:sldChg>
    </pc:docChg>
  </pc:docChgLst>
  <pc:docChgLst>
    <pc:chgData name="Jacqui Richmond" userId="152df690-2a9a-4209-a8f7-901a1f4309c0" providerId="ADAL" clId="{DBD1BACE-B600-4F9C-B2A8-8953FBBD0357}"/>
    <pc:docChg chg="undo custSel addSld delSld modSld sldOrd delMainMaster">
      <pc:chgData name="Jacqui Richmond" userId="152df690-2a9a-4209-a8f7-901a1f4309c0" providerId="ADAL" clId="{DBD1BACE-B600-4F9C-B2A8-8953FBBD0357}" dt="2024-12-05T06:10:57.371" v="6723" actId="27636"/>
      <pc:docMkLst>
        <pc:docMk/>
      </pc:docMkLst>
      <pc:sldChg chg="modSp mod">
        <pc:chgData name="Jacqui Richmond" userId="152df690-2a9a-4209-a8f7-901a1f4309c0" providerId="ADAL" clId="{DBD1BACE-B600-4F9C-B2A8-8953FBBD0357}" dt="2024-12-05T05:54:38.055" v="6069" actId="27636"/>
        <pc:sldMkLst>
          <pc:docMk/>
          <pc:sldMk cId="3372983555" sldId="259"/>
        </pc:sldMkLst>
        <pc:spChg chg="mod">
          <ac:chgData name="Jacqui Richmond" userId="152df690-2a9a-4209-a8f7-901a1f4309c0" providerId="ADAL" clId="{DBD1BACE-B600-4F9C-B2A8-8953FBBD0357}" dt="2024-12-05T05:54:38.055" v="6069" actId="27636"/>
          <ac:spMkLst>
            <pc:docMk/>
            <pc:sldMk cId="3372983555" sldId="259"/>
            <ac:spMk id="3" creationId="{23C44D11-670C-4897-BA34-E37072C8BA0B}"/>
          </ac:spMkLst>
        </pc:spChg>
        <pc:picChg chg="mod">
          <ac:chgData name="Jacqui Richmond" userId="152df690-2a9a-4209-a8f7-901a1f4309c0" providerId="ADAL" clId="{DBD1BACE-B600-4F9C-B2A8-8953FBBD0357}" dt="2024-12-05T05:53:55.127" v="6006" actId="1076"/>
          <ac:picMkLst>
            <pc:docMk/>
            <pc:sldMk cId="3372983555" sldId="259"/>
            <ac:picMk id="4" creationId="{F65C9D1D-36C5-4D8A-AA64-241FB3D6E5F7}"/>
          </ac:picMkLst>
        </pc:picChg>
        <pc:picChg chg="mod">
          <ac:chgData name="Jacqui Richmond" userId="152df690-2a9a-4209-a8f7-901a1f4309c0" providerId="ADAL" clId="{DBD1BACE-B600-4F9C-B2A8-8953FBBD0357}" dt="2024-12-05T05:54:33.222" v="6066" actId="14100"/>
          <ac:picMkLst>
            <pc:docMk/>
            <pc:sldMk cId="3372983555" sldId="259"/>
            <ac:picMk id="8" creationId="{54D93533-332A-44A4-AE8C-8064BAD4D0F4}"/>
          </ac:picMkLst>
        </pc:picChg>
        <pc:cxnChg chg="mod">
          <ac:chgData name="Jacqui Richmond" userId="152df690-2a9a-4209-a8f7-901a1f4309c0" providerId="ADAL" clId="{DBD1BACE-B600-4F9C-B2A8-8953FBBD0357}" dt="2024-12-05T05:53:57.080" v="6007" actId="1076"/>
          <ac:cxnSpMkLst>
            <pc:docMk/>
            <pc:sldMk cId="3372983555" sldId="259"/>
            <ac:cxnSpMk id="6" creationId="{33CF0070-4191-4C59-9923-E795749DDBA1}"/>
          </ac:cxnSpMkLst>
        </pc:cxnChg>
      </pc:sldChg>
      <pc:sldChg chg="del">
        <pc:chgData name="Jacqui Richmond" userId="152df690-2a9a-4209-a8f7-901a1f4309c0" providerId="ADAL" clId="{DBD1BACE-B600-4F9C-B2A8-8953FBBD0357}" dt="2024-12-05T01:51:58.343" v="2521" actId="47"/>
        <pc:sldMkLst>
          <pc:docMk/>
          <pc:sldMk cId="3844339746" sldId="260"/>
        </pc:sldMkLst>
      </pc:sldChg>
      <pc:sldChg chg="modSp mod">
        <pc:chgData name="Jacqui Richmond" userId="152df690-2a9a-4209-a8f7-901a1f4309c0" providerId="ADAL" clId="{DBD1BACE-B600-4F9C-B2A8-8953FBBD0357}" dt="2024-12-05T05:52:13.049" v="6005" actId="27636"/>
        <pc:sldMkLst>
          <pc:docMk/>
          <pc:sldMk cId="82497821" sldId="261"/>
        </pc:sldMkLst>
        <pc:spChg chg="mod">
          <ac:chgData name="Jacqui Richmond" userId="152df690-2a9a-4209-a8f7-901a1f4309c0" providerId="ADAL" clId="{DBD1BACE-B600-4F9C-B2A8-8953FBBD0357}" dt="2024-12-05T05:52:13.049" v="6005" actId="27636"/>
          <ac:spMkLst>
            <pc:docMk/>
            <pc:sldMk cId="82497821" sldId="261"/>
            <ac:spMk id="2" creationId="{2D10C423-C66B-464F-A223-AD7DA2E006EA}"/>
          </ac:spMkLst>
        </pc:spChg>
      </pc:sldChg>
      <pc:sldChg chg="del">
        <pc:chgData name="Jacqui Richmond" userId="152df690-2a9a-4209-a8f7-901a1f4309c0" providerId="ADAL" clId="{DBD1BACE-B600-4F9C-B2A8-8953FBBD0357}" dt="2024-12-05T01:51:54.428" v="2520" actId="47"/>
        <pc:sldMkLst>
          <pc:docMk/>
          <pc:sldMk cId="3137215778" sldId="262"/>
        </pc:sldMkLst>
      </pc:sldChg>
      <pc:sldChg chg="del">
        <pc:chgData name="Jacqui Richmond" userId="152df690-2a9a-4209-a8f7-901a1f4309c0" providerId="ADAL" clId="{DBD1BACE-B600-4F9C-B2A8-8953FBBD0357}" dt="2024-12-05T01:51:53.429" v="2519" actId="47"/>
        <pc:sldMkLst>
          <pc:docMk/>
          <pc:sldMk cId="746040767" sldId="263"/>
        </pc:sldMkLst>
      </pc:sldChg>
      <pc:sldChg chg="del">
        <pc:chgData name="Jacqui Richmond" userId="152df690-2a9a-4209-a8f7-901a1f4309c0" providerId="ADAL" clId="{DBD1BACE-B600-4F9C-B2A8-8953FBBD0357}" dt="2024-12-05T01:51:52.383" v="2518" actId="47"/>
        <pc:sldMkLst>
          <pc:docMk/>
          <pc:sldMk cId="2865447987" sldId="264"/>
        </pc:sldMkLst>
      </pc:sldChg>
      <pc:sldChg chg="del">
        <pc:chgData name="Jacqui Richmond" userId="152df690-2a9a-4209-a8f7-901a1f4309c0" providerId="ADAL" clId="{DBD1BACE-B600-4F9C-B2A8-8953FBBD0357}" dt="2024-12-05T01:51:51.100" v="2517" actId="47"/>
        <pc:sldMkLst>
          <pc:docMk/>
          <pc:sldMk cId="2663430666" sldId="265"/>
        </pc:sldMkLst>
      </pc:sldChg>
      <pc:sldChg chg="del">
        <pc:chgData name="Jacqui Richmond" userId="152df690-2a9a-4209-a8f7-901a1f4309c0" providerId="ADAL" clId="{DBD1BACE-B600-4F9C-B2A8-8953FBBD0357}" dt="2024-12-05T01:47:03.256" v="2331" actId="47"/>
        <pc:sldMkLst>
          <pc:docMk/>
          <pc:sldMk cId="902949020" sldId="266"/>
        </pc:sldMkLst>
      </pc:sldChg>
      <pc:sldChg chg="del">
        <pc:chgData name="Jacqui Richmond" userId="152df690-2a9a-4209-a8f7-901a1f4309c0" providerId="ADAL" clId="{DBD1BACE-B600-4F9C-B2A8-8953FBBD0357}" dt="2024-12-05T01:47:00.198" v="2330" actId="47"/>
        <pc:sldMkLst>
          <pc:docMk/>
          <pc:sldMk cId="2029755220" sldId="267"/>
        </pc:sldMkLst>
      </pc:sldChg>
      <pc:sldChg chg="modSp del mod">
        <pc:chgData name="Jacqui Richmond" userId="152df690-2a9a-4209-a8f7-901a1f4309c0" providerId="ADAL" clId="{DBD1BACE-B600-4F9C-B2A8-8953FBBD0357}" dt="2024-12-05T01:46:58.909" v="2329" actId="47"/>
        <pc:sldMkLst>
          <pc:docMk/>
          <pc:sldMk cId="2204508160" sldId="268"/>
        </pc:sldMkLst>
      </pc:sldChg>
      <pc:sldChg chg="addSp modSp mod ord">
        <pc:chgData name="Jacqui Richmond" userId="152df690-2a9a-4209-a8f7-901a1f4309c0" providerId="ADAL" clId="{DBD1BACE-B600-4F9C-B2A8-8953FBBD0357}" dt="2024-12-05T05:59:56.779" v="6170" actId="1076"/>
        <pc:sldMkLst>
          <pc:docMk/>
          <pc:sldMk cId="3163788399" sldId="269"/>
        </pc:sldMkLst>
        <pc:spChg chg="add mod">
          <ac:chgData name="Jacqui Richmond" userId="152df690-2a9a-4209-a8f7-901a1f4309c0" providerId="ADAL" clId="{DBD1BACE-B600-4F9C-B2A8-8953FBBD0357}" dt="2024-12-05T05:59:44.773" v="6168" actId="208"/>
          <ac:spMkLst>
            <pc:docMk/>
            <pc:sldMk cId="3163788399" sldId="269"/>
            <ac:spMk id="11" creationId="{F37DFD97-2B1E-4B1A-CF99-D7A0A75D3ABB}"/>
          </ac:spMkLst>
        </pc:spChg>
        <pc:picChg chg="mod">
          <ac:chgData name="Jacqui Richmond" userId="152df690-2a9a-4209-a8f7-901a1f4309c0" providerId="ADAL" clId="{DBD1BACE-B600-4F9C-B2A8-8953FBBD0357}" dt="2024-12-05T05:59:56.779" v="6170" actId="1076"/>
          <ac:picMkLst>
            <pc:docMk/>
            <pc:sldMk cId="3163788399" sldId="269"/>
            <ac:picMk id="10" creationId="{E4FA72E7-536A-F453-0386-5B4B96AB732F}"/>
          </ac:picMkLst>
        </pc:picChg>
      </pc:sldChg>
      <pc:sldChg chg="modSp mod">
        <pc:chgData name="Jacqui Richmond" userId="152df690-2a9a-4209-a8f7-901a1f4309c0" providerId="ADAL" clId="{DBD1BACE-B600-4F9C-B2A8-8953FBBD0357}" dt="2024-12-04T06:44:50.207" v="508" actId="20577"/>
        <pc:sldMkLst>
          <pc:docMk/>
          <pc:sldMk cId="1674226677" sldId="270"/>
        </pc:sldMkLst>
      </pc:sldChg>
      <pc:sldChg chg="modSp mod">
        <pc:chgData name="Jacqui Richmond" userId="152df690-2a9a-4209-a8f7-901a1f4309c0" providerId="ADAL" clId="{DBD1BACE-B600-4F9C-B2A8-8953FBBD0357}" dt="2024-12-05T05:54:54.148" v="6108" actId="20577"/>
        <pc:sldMkLst>
          <pc:docMk/>
          <pc:sldMk cId="54506253" sldId="271"/>
        </pc:sldMkLst>
        <pc:spChg chg="mod">
          <ac:chgData name="Jacqui Richmond" userId="152df690-2a9a-4209-a8f7-901a1f4309c0" providerId="ADAL" clId="{DBD1BACE-B600-4F9C-B2A8-8953FBBD0357}" dt="2024-12-05T05:54:54.148" v="6108" actId="20577"/>
          <ac:spMkLst>
            <pc:docMk/>
            <pc:sldMk cId="54506253" sldId="271"/>
            <ac:spMk id="3" creationId="{00B42CB7-D013-4EA1-CA46-E3D112D970F8}"/>
          </ac:spMkLst>
        </pc:spChg>
        <pc:picChg chg="mod">
          <ac:chgData name="Jacqui Richmond" userId="152df690-2a9a-4209-a8f7-901a1f4309c0" providerId="ADAL" clId="{DBD1BACE-B600-4F9C-B2A8-8953FBBD0357}" dt="2024-12-04T06:33:35.719" v="114" actId="1076"/>
          <ac:picMkLst>
            <pc:docMk/>
            <pc:sldMk cId="54506253" sldId="271"/>
            <ac:picMk id="8" creationId="{EB8A8875-F5B1-96B4-30CB-25823282CCDB}"/>
          </ac:picMkLst>
        </pc:picChg>
      </pc:sldChg>
      <pc:sldChg chg="del ord">
        <pc:chgData name="Jacqui Richmond" userId="152df690-2a9a-4209-a8f7-901a1f4309c0" providerId="ADAL" clId="{DBD1BACE-B600-4F9C-B2A8-8953FBBD0357}" dt="2024-12-04T23:54:27.244" v="571" actId="47"/>
        <pc:sldMkLst>
          <pc:docMk/>
          <pc:sldMk cId="1779819259" sldId="272"/>
        </pc:sldMkLst>
      </pc:sldChg>
      <pc:sldChg chg="ord">
        <pc:chgData name="Jacqui Richmond" userId="152df690-2a9a-4209-a8f7-901a1f4309c0" providerId="ADAL" clId="{DBD1BACE-B600-4F9C-B2A8-8953FBBD0357}" dt="2024-12-04T06:44:57.671" v="510"/>
        <pc:sldMkLst>
          <pc:docMk/>
          <pc:sldMk cId="163534796" sldId="273"/>
        </pc:sldMkLst>
      </pc:sldChg>
      <pc:sldChg chg="modSp mod">
        <pc:chgData name="Jacqui Richmond" userId="152df690-2a9a-4209-a8f7-901a1f4309c0" providerId="ADAL" clId="{DBD1BACE-B600-4F9C-B2A8-8953FBBD0357}" dt="2024-12-04T06:44:21.569" v="389" actId="20577"/>
        <pc:sldMkLst>
          <pc:docMk/>
          <pc:sldMk cId="4057721127" sldId="274"/>
        </pc:sldMkLst>
        <pc:spChg chg="mod">
          <ac:chgData name="Jacqui Richmond" userId="152df690-2a9a-4209-a8f7-901a1f4309c0" providerId="ADAL" clId="{DBD1BACE-B600-4F9C-B2A8-8953FBBD0357}" dt="2024-12-04T06:44:21.569" v="389" actId="20577"/>
          <ac:spMkLst>
            <pc:docMk/>
            <pc:sldMk cId="4057721127" sldId="274"/>
            <ac:spMk id="2" creationId="{F1F500D6-11FD-17B2-25E7-94811A559D90}"/>
          </ac:spMkLst>
        </pc:spChg>
        <pc:spChg chg="mod">
          <ac:chgData name="Jacqui Richmond" userId="152df690-2a9a-4209-a8f7-901a1f4309c0" providerId="ADAL" clId="{DBD1BACE-B600-4F9C-B2A8-8953FBBD0357}" dt="2024-12-04T06:38:39.306" v="147" actId="403"/>
          <ac:spMkLst>
            <pc:docMk/>
            <pc:sldMk cId="4057721127" sldId="274"/>
            <ac:spMk id="3" creationId="{56BB5789-A6C9-9775-F2CA-F1301CAF0DA0}"/>
          </ac:spMkLst>
        </pc:spChg>
      </pc:sldChg>
      <pc:sldChg chg="addSp delSp modSp mod">
        <pc:chgData name="Jacqui Richmond" userId="152df690-2a9a-4209-a8f7-901a1f4309c0" providerId="ADAL" clId="{DBD1BACE-B600-4F9C-B2A8-8953FBBD0357}" dt="2024-12-05T05:55:14.026" v="6139" actId="20577"/>
        <pc:sldMkLst>
          <pc:docMk/>
          <pc:sldMk cId="4199402189" sldId="275"/>
        </pc:sldMkLst>
        <pc:spChg chg="mod">
          <ac:chgData name="Jacqui Richmond" userId="152df690-2a9a-4209-a8f7-901a1f4309c0" providerId="ADAL" clId="{DBD1BACE-B600-4F9C-B2A8-8953FBBD0357}" dt="2024-12-05T05:55:14.026" v="6139" actId="20577"/>
          <ac:spMkLst>
            <pc:docMk/>
            <pc:sldMk cId="4199402189" sldId="275"/>
            <ac:spMk id="2" creationId="{3A6D9EED-C502-2CF6-26F0-02DEF2EFC183}"/>
          </ac:spMkLst>
        </pc:spChg>
        <pc:picChg chg="add mod">
          <ac:chgData name="Jacqui Richmond" userId="152df690-2a9a-4209-a8f7-901a1f4309c0" providerId="ADAL" clId="{DBD1BACE-B600-4F9C-B2A8-8953FBBD0357}" dt="2024-12-04T06:41:39.508" v="300" actId="1076"/>
          <ac:picMkLst>
            <pc:docMk/>
            <pc:sldMk cId="4199402189" sldId="275"/>
            <ac:picMk id="7" creationId="{FA0C5A34-107D-091E-FB0E-725F06C2719A}"/>
          </ac:picMkLst>
        </pc:picChg>
      </pc:sldChg>
      <pc:sldChg chg="addSp modSp mod">
        <pc:chgData name="Jacqui Richmond" userId="152df690-2a9a-4209-a8f7-901a1f4309c0" providerId="ADAL" clId="{DBD1BACE-B600-4F9C-B2A8-8953FBBD0357}" dt="2024-12-05T06:01:03.397" v="6178" actId="27636"/>
        <pc:sldMkLst>
          <pc:docMk/>
          <pc:sldMk cId="3883181991" sldId="276"/>
        </pc:sldMkLst>
        <pc:spChg chg="mod">
          <ac:chgData name="Jacqui Richmond" userId="152df690-2a9a-4209-a8f7-901a1f4309c0" providerId="ADAL" clId="{DBD1BACE-B600-4F9C-B2A8-8953FBBD0357}" dt="2024-12-04T06:45:16.583" v="570" actId="20577"/>
          <ac:spMkLst>
            <pc:docMk/>
            <pc:sldMk cId="3883181991" sldId="276"/>
            <ac:spMk id="2" creationId="{96BC590C-8061-61E6-D29C-6264E381D712}"/>
          </ac:spMkLst>
        </pc:spChg>
        <pc:spChg chg="mod">
          <ac:chgData name="Jacqui Richmond" userId="152df690-2a9a-4209-a8f7-901a1f4309c0" providerId="ADAL" clId="{DBD1BACE-B600-4F9C-B2A8-8953FBBD0357}" dt="2024-12-05T06:01:03.397" v="6178" actId="27636"/>
          <ac:spMkLst>
            <pc:docMk/>
            <pc:sldMk cId="3883181991" sldId="276"/>
            <ac:spMk id="3" creationId="{5A02AF07-55B7-53B1-095D-899943D6BF7F}"/>
          </ac:spMkLst>
        </pc:spChg>
        <pc:spChg chg="add mod">
          <ac:chgData name="Jacqui Richmond" userId="152df690-2a9a-4209-a8f7-901a1f4309c0" providerId="ADAL" clId="{DBD1BACE-B600-4F9C-B2A8-8953FBBD0357}" dt="2024-12-05T00:51:53.047" v="845" actId="1076"/>
          <ac:spMkLst>
            <pc:docMk/>
            <pc:sldMk cId="3883181991" sldId="276"/>
            <ac:spMk id="7" creationId="{91FE3203-E3A9-9A97-1716-C52DB96DA298}"/>
          </ac:spMkLst>
        </pc:spChg>
        <pc:picChg chg="mod">
          <ac:chgData name="Jacqui Richmond" userId="152df690-2a9a-4209-a8f7-901a1f4309c0" providerId="ADAL" clId="{DBD1BACE-B600-4F9C-B2A8-8953FBBD0357}" dt="2024-12-05T06:00:38.838" v="6171" actId="1076"/>
          <ac:picMkLst>
            <pc:docMk/>
            <pc:sldMk cId="3883181991" sldId="276"/>
            <ac:picMk id="4" creationId="{C66B1A86-D28A-B5F4-A7B4-D7361E9A1222}"/>
          </ac:picMkLst>
        </pc:picChg>
        <pc:cxnChg chg="mod">
          <ac:chgData name="Jacqui Richmond" userId="152df690-2a9a-4209-a8f7-901a1f4309c0" providerId="ADAL" clId="{DBD1BACE-B600-4F9C-B2A8-8953FBBD0357}" dt="2024-12-05T06:00:44.492" v="6173" actId="14100"/>
          <ac:cxnSpMkLst>
            <pc:docMk/>
            <pc:sldMk cId="3883181991" sldId="276"/>
            <ac:cxnSpMk id="6" creationId="{90C5D68C-C7C9-1898-C9D7-F2358463B8CE}"/>
          </ac:cxnSpMkLst>
        </pc:cxnChg>
      </pc:sldChg>
      <pc:sldChg chg="modSp mod">
        <pc:chgData name="Jacqui Richmond" userId="152df690-2a9a-4209-a8f7-901a1f4309c0" providerId="ADAL" clId="{DBD1BACE-B600-4F9C-B2A8-8953FBBD0357}" dt="2024-12-05T00:59:12.567" v="1679" actId="20577"/>
        <pc:sldMkLst>
          <pc:docMk/>
          <pc:sldMk cId="2818054769" sldId="277"/>
        </pc:sldMkLst>
        <pc:spChg chg="mod">
          <ac:chgData name="Jacqui Richmond" userId="152df690-2a9a-4209-a8f7-901a1f4309c0" providerId="ADAL" clId="{DBD1BACE-B600-4F9C-B2A8-8953FBBD0357}" dt="2024-12-05T00:59:12.567" v="1679" actId="20577"/>
          <ac:spMkLst>
            <pc:docMk/>
            <pc:sldMk cId="2818054769" sldId="277"/>
            <ac:spMk id="3" creationId="{25A5D676-EC02-3C10-0B12-E08835757533}"/>
          </ac:spMkLst>
        </pc:spChg>
        <pc:picChg chg="mod">
          <ac:chgData name="Jacqui Richmond" userId="152df690-2a9a-4209-a8f7-901a1f4309c0" providerId="ADAL" clId="{DBD1BACE-B600-4F9C-B2A8-8953FBBD0357}" dt="2024-12-05T00:59:04.617" v="1649" actId="1076"/>
          <ac:picMkLst>
            <pc:docMk/>
            <pc:sldMk cId="2818054769" sldId="277"/>
            <ac:picMk id="8" creationId="{2CEC3008-E6AB-7DDD-3BDB-2172BD684EAD}"/>
          </ac:picMkLst>
        </pc:picChg>
      </pc:sldChg>
      <pc:sldChg chg="addSp delSp modSp mod">
        <pc:chgData name="Jacqui Richmond" userId="152df690-2a9a-4209-a8f7-901a1f4309c0" providerId="ADAL" clId="{DBD1BACE-B600-4F9C-B2A8-8953FBBD0357}" dt="2024-12-05T06:10:57.371" v="6723" actId="27636"/>
        <pc:sldMkLst>
          <pc:docMk/>
          <pc:sldMk cId="4233347774" sldId="278"/>
        </pc:sldMkLst>
        <pc:spChg chg="mod">
          <ac:chgData name="Jacqui Richmond" userId="152df690-2a9a-4209-a8f7-901a1f4309c0" providerId="ADAL" clId="{DBD1BACE-B600-4F9C-B2A8-8953FBBD0357}" dt="2024-12-05T06:10:09.919" v="6716" actId="1076"/>
          <ac:spMkLst>
            <pc:docMk/>
            <pc:sldMk cId="4233347774" sldId="278"/>
            <ac:spMk id="2" creationId="{A64CE2CF-F1AA-7905-2687-9B6F1FA224BC}"/>
          </ac:spMkLst>
        </pc:spChg>
        <pc:spChg chg="add mod">
          <ac:chgData name="Jacqui Richmond" userId="152df690-2a9a-4209-a8f7-901a1f4309c0" providerId="ADAL" clId="{DBD1BACE-B600-4F9C-B2A8-8953FBBD0357}" dt="2024-12-05T06:10:57.371" v="6723" actId="27636"/>
          <ac:spMkLst>
            <pc:docMk/>
            <pc:sldMk cId="4233347774" sldId="278"/>
            <ac:spMk id="10" creationId="{D6A81074-BE0B-E352-7000-1BB6611EE5E5}"/>
          </ac:spMkLst>
        </pc:spChg>
        <pc:picChg chg="add mod">
          <ac:chgData name="Jacqui Richmond" userId="152df690-2a9a-4209-a8f7-901a1f4309c0" providerId="ADAL" clId="{DBD1BACE-B600-4F9C-B2A8-8953FBBD0357}" dt="2024-12-05T01:28:03.872" v="1816" actId="1076"/>
          <ac:picMkLst>
            <pc:docMk/>
            <pc:sldMk cId="4233347774" sldId="278"/>
            <ac:picMk id="5" creationId="{2974ED94-8DDA-C679-2199-1E383051AE38}"/>
          </ac:picMkLst>
        </pc:picChg>
        <pc:picChg chg="mod">
          <ac:chgData name="Jacqui Richmond" userId="152df690-2a9a-4209-a8f7-901a1f4309c0" providerId="ADAL" clId="{DBD1BACE-B600-4F9C-B2A8-8953FBBD0357}" dt="2024-12-05T06:10:46.184" v="6721" actId="14100"/>
          <ac:picMkLst>
            <pc:docMk/>
            <pc:sldMk cId="4233347774" sldId="278"/>
            <ac:picMk id="8" creationId="{38AD39F4-8BB7-3F51-4663-76F7DB88326D}"/>
          </ac:picMkLst>
        </pc:picChg>
        <pc:picChg chg="add mod">
          <ac:chgData name="Jacqui Richmond" userId="152df690-2a9a-4209-a8f7-901a1f4309c0" providerId="ADAL" clId="{DBD1BACE-B600-4F9C-B2A8-8953FBBD0357}" dt="2024-12-05T05:55:41.439" v="6145" actId="1076"/>
          <ac:picMkLst>
            <pc:docMk/>
            <pc:sldMk cId="4233347774" sldId="278"/>
            <ac:picMk id="9" creationId="{01342C63-5F71-8BAF-293C-D1C4A97B45B2}"/>
          </ac:picMkLst>
        </pc:picChg>
      </pc:sldChg>
      <pc:sldChg chg="modSp del mod">
        <pc:chgData name="Jacqui Richmond" userId="152df690-2a9a-4209-a8f7-901a1f4309c0" providerId="ADAL" clId="{DBD1BACE-B600-4F9C-B2A8-8953FBBD0357}" dt="2024-12-05T02:40:21.391" v="4076" actId="47"/>
        <pc:sldMkLst>
          <pc:docMk/>
          <pc:sldMk cId="2665234622" sldId="289"/>
        </pc:sldMkLst>
      </pc:sldChg>
      <pc:sldChg chg="del">
        <pc:chgData name="Jacqui Richmond" userId="152df690-2a9a-4209-a8f7-901a1f4309c0" providerId="ADAL" clId="{DBD1BACE-B600-4F9C-B2A8-8953FBBD0357}" dt="2024-12-05T02:43:49.056" v="4116" actId="47"/>
        <pc:sldMkLst>
          <pc:docMk/>
          <pc:sldMk cId="3413287109" sldId="290"/>
        </pc:sldMkLst>
      </pc:sldChg>
      <pc:sldChg chg="del">
        <pc:chgData name="Jacqui Richmond" userId="152df690-2a9a-4209-a8f7-901a1f4309c0" providerId="ADAL" clId="{DBD1BACE-B600-4F9C-B2A8-8953FBBD0357}" dt="2024-12-05T02:49:41.809" v="4321" actId="47"/>
        <pc:sldMkLst>
          <pc:docMk/>
          <pc:sldMk cId="3867521883" sldId="291"/>
        </pc:sldMkLst>
      </pc:sldChg>
      <pc:sldChg chg="delSp modSp del mod">
        <pc:chgData name="Jacqui Richmond" userId="152df690-2a9a-4209-a8f7-901a1f4309c0" providerId="ADAL" clId="{DBD1BACE-B600-4F9C-B2A8-8953FBBD0357}" dt="2024-12-05T02:35:03.976" v="3954" actId="47"/>
        <pc:sldMkLst>
          <pc:docMk/>
          <pc:sldMk cId="2353283219" sldId="1556"/>
        </pc:sldMkLst>
      </pc:sldChg>
      <pc:sldChg chg="delSp del mod">
        <pc:chgData name="Jacqui Richmond" userId="152df690-2a9a-4209-a8f7-901a1f4309c0" providerId="ADAL" clId="{DBD1BACE-B600-4F9C-B2A8-8953FBBD0357}" dt="2024-12-05T02:16:38.402" v="3604" actId="47"/>
        <pc:sldMkLst>
          <pc:docMk/>
          <pc:sldMk cId="3517970835" sldId="1760"/>
        </pc:sldMkLst>
      </pc:sldChg>
      <pc:sldChg chg="del">
        <pc:chgData name="Jacqui Richmond" userId="152df690-2a9a-4209-a8f7-901a1f4309c0" providerId="ADAL" clId="{DBD1BACE-B600-4F9C-B2A8-8953FBBD0357}" dt="2024-12-05T01:28:16.262" v="1818" actId="47"/>
        <pc:sldMkLst>
          <pc:docMk/>
          <pc:sldMk cId="2236921086" sldId="1777"/>
        </pc:sldMkLst>
      </pc:sldChg>
      <pc:sldChg chg="delSp del mod">
        <pc:chgData name="Jacqui Richmond" userId="152df690-2a9a-4209-a8f7-901a1f4309c0" providerId="ADAL" clId="{DBD1BACE-B600-4F9C-B2A8-8953FBBD0357}" dt="2024-12-05T01:29:44.892" v="1915" actId="47"/>
        <pc:sldMkLst>
          <pc:docMk/>
          <pc:sldMk cId="1100857927" sldId="1778"/>
        </pc:sldMkLst>
      </pc:sldChg>
      <pc:sldChg chg="del">
        <pc:chgData name="Jacqui Richmond" userId="152df690-2a9a-4209-a8f7-901a1f4309c0" providerId="ADAL" clId="{DBD1BACE-B600-4F9C-B2A8-8953FBBD0357}" dt="2024-12-05T01:37:19.939" v="1961" actId="47"/>
        <pc:sldMkLst>
          <pc:docMk/>
          <pc:sldMk cId="1122188324" sldId="1779"/>
        </pc:sldMkLst>
      </pc:sldChg>
      <pc:sldChg chg="modSp del mod">
        <pc:chgData name="Jacqui Richmond" userId="152df690-2a9a-4209-a8f7-901a1f4309c0" providerId="ADAL" clId="{DBD1BACE-B600-4F9C-B2A8-8953FBBD0357}" dt="2024-12-05T01:43:04.689" v="2163" actId="47"/>
        <pc:sldMkLst>
          <pc:docMk/>
          <pc:sldMk cId="3012330615" sldId="1780"/>
        </pc:sldMkLst>
      </pc:sldChg>
      <pc:sldChg chg="del">
        <pc:chgData name="Jacqui Richmond" userId="152df690-2a9a-4209-a8f7-901a1f4309c0" providerId="ADAL" clId="{DBD1BACE-B600-4F9C-B2A8-8953FBBD0357}" dt="2024-12-05T01:42:01.288" v="2107" actId="47"/>
        <pc:sldMkLst>
          <pc:docMk/>
          <pc:sldMk cId="2299975095" sldId="1785"/>
        </pc:sldMkLst>
      </pc:sldChg>
      <pc:sldChg chg="addSp delSp modSp mod">
        <pc:chgData name="Jacqui Richmond" userId="152df690-2a9a-4209-a8f7-901a1f4309c0" providerId="ADAL" clId="{DBD1BACE-B600-4F9C-B2A8-8953FBBD0357}" dt="2024-12-05T05:55:49.076" v="6147" actId="1076"/>
        <pc:sldMkLst>
          <pc:docMk/>
          <pc:sldMk cId="1337737351" sldId="1786"/>
        </pc:sldMkLst>
        <pc:spChg chg="mod">
          <ac:chgData name="Jacqui Richmond" userId="152df690-2a9a-4209-a8f7-901a1f4309c0" providerId="ADAL" clId="{DBD1BACE-B600-4F9C-B2A8-8953FBBD0357}" dt="2024-12-05T01:29:38.024" v="1914" actId="20577"/>
          <ac:spMkLst>
            <pc:docMk/>
            <pc:sldMk cId="1337737351" sldId="1786"/>
            <ac:spMk id="2" creationId="{B1638D56-BCAC-7681-6151-6D28786F158E}"/>
          </ac:spMkLst>
        </pc:spChg>
        <pc:picChg chg="add mod">
          <ac:chgData name="Jacqui Richmond" userId="152df690-2a9a-4209-a8f7-901a1f4309c0" providerId="ADAL" clId="{DBD1BACE-B600-4F9C-B2A8-8953FBBD0357}" dt="2024-12-05T01:28:54.740" v="1823" actId="1076"/>
          <ac:picMkLst>
            <pc:docMk/>
            <pc:sldMk cId="1337737351" sldId="1786"/>
            <ac:picMk id="3" creationId="{E32795E9-97E1-7B7B-65E3-01909AEE983C}"/>
          </ac:picMkLst>
        </pc:picChg>
        <pc:picChg chg="add mod">
          <ac:chgData name="Jacqui Richmond" userId="152df690-2a9a-4209-a8f7-901a1f4309c0" providerId="ADAL" clId="{DBD1BACE-B600-4F9C-B2A8-8953FBBD0357}" dt="2024-12-05T05:55:49.076" v="6147" actId="1076"/>
          <ac:picMkLst>
            <pc:docMk/>
            <pc:sldMk cId="1337737351" sldId="1786"/>
            <ac:picMk id="4" creationId="{D4F1C6CB-E6EF-B4C9-4849-46A093FDCD38}"/>
          </ac:picMkLst>
        </pc:picChg>
      </pc:sldChg>
      <pc:sldChg chg="addSp delSp modSp mod">
        <pc:chgData name="Jacqui Richmond" userId="152df690-2a9a-4209-a8f7-901a1f4309c0" providerId="ADAL" clId="{DBD1BACE-B600-4F9C-B2A8-8953FBBD0357}" dt="2024-12-05T05:55:57.484" v="6149" actId="1076"/>
        <pc:sldMkLst>
          <pc:docMk/>
          <pc:sldMk cId="1703371698" sldId="1787"/>
        </pc:sldMkLst>
        <pc:spChg chg="mod">
          <ac:chgData name="Jacqui Richmond" userId="152df690-2a9a-4209-a8f7-901a1f4309c0" providerId="ADAL" clId="{DBD1BACE-B600-4F9C-B2A8-8953FBBD0357}" dt="2024-12-05T01:35:34.476" v="1952" actId="20577"/>
          <ac:spMkLst>
            <pc:docMk/>
            <pc:sldMk cId="1703371698" sldId="1787"/>
            <ac:spMk id="2" creationId="{C81798C0-7260-7D8A-FCEB-844D4153632B}"/>
          </ac:spMkLst>
        </pc:spChg>
        <pc:picChg chg="add mod">
          <ac:chgData name="Jacqui Richmond" userId="152df690-2a9a-4209-a8f7-901a1f4309c0" providerId="ADAL" clId="{DBD1BACE-B600-4F9C-B2A8-8953FBBD0357}" dt="2024-12-05T01:37:16.439" v="1960" actId="1076"/>
          <ac:picMkLst>
            <pc:docMk/>
            <pc:sldMk cId="1703371698" sldId="1787"/>
            <ac:picMk id="5" creationId="{65806D56-7D9A-9A20-9BCE-CD08353F07EA}"/>
          </ac:picMkLst>
        </pc:picChg>
        <pc:picChg chg="add mod">
          <ac:chgData name="Jacqui Richmond" userId="152df690-2a9a-4209-a8f7-901a1f4309c0" providerId="ADAL" clId="{DBD1BACE-B600-4F9C-B2A8-8953FBBD0357}" dt="2024-12-05T01:36:03.267" v="1959"/>
          <ac:picMkLst>
            <pc:docMk/>
            <pc:sldMk cId="1703371698" sldId="1787"/>
            <ac:picMk id="9" creationId="{D263FF5F-69CD-BD9B-FF77-C3A34E284AE4}"/>
          </ac:picMkLst>
        </pc:picChg>
        <pc:picChg chg="add mod">
          <ac:chgData name="Jacqui Richmond" userId="152df690-2a9a-4209-a8f7-901a1f4309c0" providerId="ADAL" clId="{DBD1BACE-B600-4F9C-B2A8-8953FBBD0357}" dt="2024-12-05T05:55:57.484" v="6149" actId="1076"/>
          <ac:picMkLst>
            <pc:docMk/>
            <pc:sldMk cId="1703371698" sldId="1787"/>
            <ac:picMk id="11" creationId="{83AD7A88-CBD9-1046-4649-072AE96A6A84}"/>
          </ac:picMkLst>
        </pc:picChg>
      </pc:sldChg>
      <pc:sldChg chg="addSp delSp modSp mod">
        <pc:chgData name="Jacqui Richmond" userId="152df690-2a9a-4209-a8f7-901a1f4309c0" providerId="ADAL" clId="{DBD1BACE-B600-4F9C-B2A8-8953FBBD0357}" dt="2024-12-05T05:56:28.448" v="6151" actId="1076"/>
        <pc:sldMkLst>
          <pc:docMk/>
          <pc:sldMk cId="1696734923" sldId="1788"/>
        </pc:sldMkLst>
        <pc:spChg chg="mod">
          <ac:chgData name="Jacqui Richmond" userId="152df690-2a9a-4209-a8f7-901a1f4309c0" providerId="ADAL" clId="{DBD1BACE-B600-4F9C-B2A8-8953FBBD0357}" dt="2024-12-05T01:44:09.021" v="2206" actId="20577"/>
          <ac:spMkLst>
            <pc:docMk/>
            <pc:sldMk cId="1696734923" sldId="1788"/>
            <ac:spMk id="2" creationId="{0F1251B8-2844-6BAD-44EF-61CC8E231239}"/>
          </ac:spMkLst>
        </pc:spChg>
        <pc:picChg chg="add mod">
          <ac:chgData name="Jacqui Richmond" userId="152df690-2a9a-4209-a8f7-901a1f4309c0" providerId="ADAL" clId="{DBD1BACE-B600-4F9C-B2A8-8953FBBD0357}" dt="2024-12-05T01:44:21.932" v="2210" actId="1076"/>
          <ac:picMkLst>
            <pc:docMk/>
            <pc:sldMk cId="1696734923" sldId="1788"/>
            <ac:picMk id="5" creationId="{7431B578-671A-C64C-197D-7B703252E5FE}"/>
          </ac:picMkLst>
        </pc:picChg>
        <pc:picChg chg="mod">
          <ac:chgData name="Jacqui Richmond" userId="152df690-2a9a-4209-a8f7-901a1f4309c0" providerId="ADAL" clId="{DBD1BACE-B600-4F9C-B2A8-8953FBBD0357}" dt="2024-12-05T01:44:18.520" v="2209" actId="14100"/>
          <ac:picMkLst>
            <pc:docMk/>
            <pc:sldMk cId="1696734923" sldId="1788"/>
            <ac:picMk id="8" creationId="{4026570D-6C8B-BCE1-0256-57B581761AA0}"/>
          </ac:picMkLst>
        </pc:picChg>
        <pc:picChg chg="add mod">
          <ac:chgData name="Jacqui Richmond" userId="152df690-2a9a-4209-a8f7-901a1f4309c0" providerId="ADAL" clId="{DBD1BACE-B600-4F9C-B2A8-8953FBBD0357}" dt="2024-12-05T05:56:28.448" v="6151" actId="1076"/>
          <ac:picMkLst>
            <pc:docMk/>
            <pc:sldMk cId="1696734923" sldId="1788"/>
            <ac:picMk id="9" creationId="{D612F6D1-E595-4E1D-D2CE-2E93AFCF0509}"/>
          </ac:picMkLst>
        </pc:picChg>
      </pc:sldChg>
      <pc:sldChg chg="addSp delSp modSp mod">
        <pc:chgData name="Jacqui Richmond" userId="152df690-2a9a-4209-a8f7-901a1f4309c0" providerId="ADAL" clId="{DBD1BACE-B600-4F9C-B2A8-8953FBBD0357}" dt="2024-12-05T01:41:57.404" v="2106" actId="313"/>
        <pc:sldMkLst>
          <pc:docMk/>
          <pc:sldMk cId="3333875924" sldId="1789"/>
        </pc:sldMkLst>
        <pc:spChg chg="mod">
          <ac:chgData name="Jacqui Richmond" userId="152df690-2a9a-4209-a8f7-901a1f4309c0" providerId="ADAL" clId="{DBD1BACE-B600-4F9C-B2A8-8953FBBD0357}" dt="2024-12-05T01:41:57.404" v="2106" actId="313"/>
          <ac:spMkLst>
            <pc:docMk/>
            <pc:sldMk cId="3333875924" sldId="1789"/>
            <ac:spMk id="2" creationId="{303CE59D-E978-91D8-4FDB-7FFA6C79E658}"/>
          </ac:spMkLst>
        </pc:spChg>
        <pc:picChg chg="add mod">
          <ac:chgData name="Jacqui Richmond" userId="152df690-2a9a-4209-a8f7-901a1f4309c0" providerId="ADAL" clId="{DBD1BACE-B600-4F9C-B2A8-8953FBBD0357}" dt="2024-12-05T01:41:33.818" v="2043" actId="1076"/>
          <ac:picMkLst>
            <pc:docMk/>
            <pc:sldMk cId="3333875924" sldId="1789"/>
            <ac:picMk id="5" creationId="{0E576A20-2A6F-5E47-C728-E27EAA945A0B}"/>
          </ac:picMkLst>
        </pc:picChg>
      </pc:sldChg>
      <pc:sldChg chg="modSp mod">
        <pc:chgData name="Jacqui Richmond" userId="152df690-2a9a-4209-a8f7-901a1f4309c0" providerId="ADAL" clId="{DBD1BACE-B600-4F9C-B2A8-8953FBBD0357}" dt="2024-12-05T05:43:48.048" v="5163" actId="20577"/>
        <pc:sldMkLst>
          <pc:docMk/>
          <pc:sldMk cId="1677989821" sldId="1790"/>
        </pc:sldMkLst>
        <pc:spChg chg="mod">
          <ac:chgData name="Jacqui Richmond" userId="152df690-2a9a-4209-a8f7-901a1f4309c0" providerId="ADAL" clId="{DBD1BACE-B600-4F9C-B2A8-8953FBBD0357}" dt="2024-12-05T01:37:53.619" v="2002" actId="20577"/>
          <ac:spMkLst>
            <pc:docMk/>
            <pc:sldMk cId="1677989821" sldId="1790"/>
            <ac:spMk id="2" creationId="{C1B7E0EF-DBB8-C111-2B33-9434D88A4373}"/>
          </ac:spMkLst>
        </pc:spChg>
        <pc:spChg chg="mod">
          <ac:chgData name="Jacqui Richmond" userId="152df690-2a9a-4209-a8f7-901a1f4309c0" providerId="ADAL" clId="{DBD1BACE-B600-4F9C-B2A8-8953FBBD0357}" dt="2024-12-05T05:43:48.048" v="5163" actId="20577"/>
          <ac:spMkLst>
            <pc:docMk/>
            <pc:sldMk cId="1677989821" sldId="1790"/>
            <ac:spMk id="3" creationId="{E14497B2-CC61-CAE1-BEA1-7E2DB9475993}"/>
          </ac:spMkLst>
        </pc:spChg>
      </pc:sldChg>
      <pc:sldChg chg="addSp delSp modSp mod">
        <pc:chgData name="Jacqui Richmond" userId="152df690-2a9a-4209-a8f7-901a1f4309c0" providerId="ADAL" clId="{DBD1BACE-B600-4F9C-B2A8-8953FBBD0357}" dt="2024-12-05T01:46:55.807" v="2328" actId="1076"/>
        <pc:sldMkLst>
          <pc:docMk/>
          <pc:sldMk cId="1446844322" sldId="1791"/>
        </pc:sldMkLst>
        <pc:spChg chg="mod">
          <ac:chgData name="Jacqui Richmond" userId="152df690-2a9a-4209-a8f7-901a1f4309c0" providerId="ADAL" clId="{DBD1BACE-B600-4F9C-B2A8-8953FBBD0357}" dt="2024-12-05T01:45:27.296" v="2305" actId="20577"/>
          <ac:spMkLst>
            <pc:docMk/>
            <pc:sldMk cId="1446844322" sldId="1791"/>
            <ac:spMk id="2" creationId="{CCE3FEAB-FBAC-BDAF-F9D8-2CDBCCB31571}"/>
          </ac:spMkLst>
        </pc:spChg>
        <pc:spChg chg="mod">
          <ac:chgData name="Jacqui Richmond" userId="152df690-2a9a-4209-a8f7-901a1f4309c0" providerId="ADAL" clId="{DBD1BACE-B600-4F9C-B2A8-8953FBBD0357}" dt="2024-12-05T01:46:47.694" v="2327" actId="403"/>
          <ac:spMkLst>
            <pc:docMk/>
            <pc:sldMk cId="1446844322" sldId="1791"/>
            <ac:spMk id="3" creationId="{67CBC24D-04D7-8326-F8B0-9ADFD7F56DBB}"/>
          </ac:spMkLst>
        </pc:spChg>
        <pc:picChg chg="add mod">
          <ac:chgData name="Jacqui Richmond" userId="152df690-2a9a-4209-a8f7-901a1f4309c0" providerId="ADAL" clId="{DBD1BACE-B600-4F9C-B2A8-8953FBBD0357}" dt="2024-12-05T01:46:55.807" v="2328" actId="1076"/>
          <ac:picMkLst>
            <pc:docMk/>
            <pc:sldMk cId="1446844322" sldId="1791"/>
            <ac:picMk id="10" creationId="{3E6371B2-5B1F-331F-A1D6-07B7352EA200}"/>
          </ac:picMkLst>
        </pc:picChg>
      </pc:sldChg>
      <pc:sldChg chg="addSp delSp modSp del mod">
        <pc:chgData name="Jacqui Richmond" userId="152df690-2a9a-4209-a8f7-901a1f4309c0" providerId="ADAL" clId="{DBD1BACE-B600-4F9C-B2A8-8953FBBD0357}" dt="2024-12-05T05:58:14.193" v="6165" actId="47"/>
        <pc:sldMkLst>
          <pc:docMk/>
          <pc:sldMk cId="2971733614" sldId="1792"/>
        </pc:sldMkLst>
      </pc:sldChg>
      <pc:sldChg chg="modSp add mod">
        <pc:chgData name="Jacqui Richmond" userId="152df690-2a9a-4209-a8f7-901a1f4309c0" providerId="ADAL" clId="{DBD1BACE-B600-4F9C-B2A8-8953FBBD0357}" dt="2024-12-05T05:58:10.289" v="6164" actId="14100"/>
        <pc:sldMkLst>
          <pc:docMk/>
          <pc:sldMk cId="91311329" sldId="1793"/>
        </pc:sldMkLst>
        <pc:spChg chg="mod">
          <ac:chgData name="Jacqui Richmond" userId="152df690-2a9a-4209-a8f7-901a1f4309c0" providerId="ADAL" clId="{DBD1BACE-B600-4F9C-B2A8-8953FBBD0357}" dt="2024-12-05T05:58:10.289" v="6164" actId="14100"/>
          <ac:spMkLst>
            <pc:docMk/>
            <pc:sldMk cId="91311329" sldId="1793"/>
            <ac:spMk id="3" creationId="{C95AF736-BFEE-F5AB-E462-6B5DB38C9C5B}"/>
          </ac:spMkLst>
        </pc:spChg>
      </pc:sldChg>
      <pc:sldChg chg="addSp delSp modSp mod">
        <pc:chgData name="Jacqui Richmond" userId="152df690-2a9a-4209-a8f7-901a1f4309c0" providerId="ADAL" clId="{DBD1BACE-B600-4F9C-B2A8-8953FBBD0357}" dt="2024-12-05T02:18:37.483" v="3613" actId="1076"/>
        <pc:sldMkLst>
          <pc:docMk/>
          <pc:sldMk cId="1303871487" sldId="1794"/>
        </pc:sldMkLst>
        <pc:spChg chg="mod">
          <ac:chgData name="Jacqui Richmond" userId="152df690-2a9a-4209-a8f7-901a1f4309c0" providerId="ADAL" clId="{DBD1BACE-B600-4F9C-B2A8-8953FBBD0357}" dt="2024-12-05T01:55:13.598" v="2799" actId="20577"/>
          <ac:spMkLst>
            <pc:docMk/>
            <pc:sldMk cId="1303871487" sldId="1794"/>
            <ac:spMk id="2" creationId="{832F5977-14DD-FC8D-39F5-C4F01F036974}"/>
          </ac:spMkLst>
        </pc:spChg>
        <pc:spChg chg="mod">
          <ac:chgData name="Jacqui Richmond" userId="152df690-2a9a-4209-a8f7-901a1f4309c0" providerId="ADAL" clId="{DBD1BACE-B600-4F9C-B2A8-8953FBBD0357}" dt="2024-12-05T01:55:35.279" v="2858" actId="20577"/>
          <ac:spMkLst>
            <pc:docMk/>
            <pc:sldMk cId="1303871487" sldId="1794"/>
            <ac:spMk id="3" creationId="{9DAE71C4-D340-C0FA-0106-4F21A2C8335A}"/>
          </ac:spMkLst>
        </pc:spChg>
        <pc:picChg chg="add mod">
          <ac:chgData name="Jacqui Richmond" userId="152df690-2a9a-4209-a8f7-901a1f4309c0" providerId="ADAL" clId="{DBD1BACE-B600-4F9C-B2A8-8953FBBD0357}" dt="2024-12-05T01:55:44.982" v="2859" actId="14100"/>
          <ac:picMkLst>
            <pc:docMk/>
            <pc:sldMk cId="1303871487" sldId="1794"/>
            <ac:picMk id="7" creationId="{9FFF7BF3-4EB5-BD4C-F3E1-0DF9F7C2885A}"/>
          </ac:picMkLst>
        </pc:picChg>
        <pc:cxnChg chg="mod">
          <ac:chgData name="Jacqui Richmond" userId="152df690-2a9a-4209-a8f7-901a1f4309c0" providerId="ADAL" clId="{DBD1BACE-B600-4F9C-B2A8-8953FBBD0357}" dt="2024-12-05T02:18:37.483" v="3613" actId="1076"/>
          <ac:cxnSpMkLst>
            <pc:docMk/>
            <pc:sldMk cId="1303871487" sldId="1794"/>
            <ac:cxnSpMk id="6" creationId="{1C0E071D-70D3-E3E3-F184-A1A5DC6E1199}"/>
          </ac:cxnSpMkLst>
        </pc:cxnChg>
      </pc:sldChg>
      <pc:sldChg chg="new del">
        <pc:chgData name="Jacqui Richmond" userId="152df690-2a9a-4209-a8f7-901a1f4309c0" providerId="ADAL" clId="{DBD1BACE-B600-4F9C-B2A8-8953FBBD0357}" dt="2024-12-05T01:57:22.271" v="2941" actId="47"/>
        <pc:sldMkLst>
          <pc:docMk/>
          <pc:sldMk cId="4050376565" sldId="1795"/>
        </pc:sldMkLst>
      </pc:sldChg>
      <pc:sldChg chg="addSp delSp modSp mod">
        <pc:chgData name="Jacqui Richmond" userId="152df690-2a9a-4209-a8f7-901a1f4309c0" providerId="ADAL" clId="{DBD1BACE-B600-4F9C-B2A8-8953FBBD0357}" dt="2024-12-05T02:18:55.547" v="3616" actId="1076"/>
        <pc:sldMkLst>
          <pc:docMk/>
          <pc:sldMk cId="4275293274" sldId="1796"/>
        </pc:sldMkLst>
        <pc:spChg chg="mod">
          <ac:chgData name="Jacqui Richmond" userId="152df690-2a9a-4209-a8f7-901a1f4309c0" providerId="ADAL" clId="{DBD1BACE-B600-4F9C-B2A8-8953FBBD0357}" dt="2024-12-05T01:56:59.093" v="2936" actId="6549"/>
          <ac:spMkLst>
            <pc:docMk/>
            <pc:sldMk cId="4275293274" sldId="1796"/>
            <ac:spMk id="2" creationId="{1C5303EA-4D2D-73BA-ACCE-9C39A816B35C}"/>
          </ac:spMkLst>
        </pc:spChg>
        <pc:picChg chg="add mod">
          <ac:chgData name="Jacqui Richmond" userId="152df690-2a9a-4209-a8f7-901a1f4309c0" providerId="ADAL" clId="{DBD1BACE-B600-4F9C-B2A8-8953FBBD0357}" dt="2024-12-05T01:57:16.098" v="2940" actId="1076"/>
          <ac:picMkLst>
            <pc:docMk/>
            <pc:sldMk cId="4275293274" sldId="1796"/>
            <ac:picMk id="5" creationId="{FB2AD348-AEEE-95F1-233B-6B7DCE74B5AF}"/>
          </ac:picMkLst>
        </pc:picChg>
        <pc:picChg chg="add mod">
          <ac:chgData name="Jacqui Richmond" userId="152df690-2a9a-4209-a8f7-901a1f4309c0" providerId="ADAL" clId="{DBD1BACE-B600-4F9C-B2A8-8953FBBD0357}" dt="2024-12-05T02:18:30.398" v="3612" actId="1076"/>
          <ac:picMkLst>
            <pc:docMk/>
            <pc:sldMk cId="4275293274" sldId="1796"/>
            <ac:picMk id="9" creationId="{584DCB09-02B0-E152-A324-9F93F001CB84}"/>
          </ac:picMkLst>
        </pc:picChg>
        <pc:cxnChg chg="add mod">
          <ac:chgData name="Jacqui Richmond" userId="152df690-2a9a-4209-a8f7-901a1f4309c0" providerId="ADAL" clId="{DBD1BACE-B600-4F9C-B2A8-8953FBBD0357}" dt="2024-12-05T02:18:55.547" v="3616" actId="1076"/>
          <ac:cxnSpMkLst>
            <pc:docMk/>
            <pc:sldMk cId="4275293274" sldId="1796"/>
            <ac:cxnSpMk id="10" creationId="{6CB2DF49-4B49-D581-1E61-7F83AE6686A5}"/>
          </ac:cxnSpMkLst>
        </pc:cxnChg>
      </pc:sldChg>
      <pc:sldChg chg="addSp modSp mod">
        <pc:chgData name="Jacqui Richmond" userId="152df690-2a9a-4209-a8f7-901a1f4309c0" providerId="ADAL" clId="{DBD1BACE-B600-4F9C-B2A8-8953FBBD0357}" dt="2024-12-05T02:16:28.489" v="3603" actId="27636"/>
        <pc:sldMkLst>
          <pc:docMk/>
          <pc:sldMk cId="1986736909" sldId="1797"/>
        </pc:sldMkLst>
        <pc:spChg chg="mod">
          <ac:chgData name="Jacqui Richmond" userId="152df690-2a9a-4209-a8f7-901a1f4309c0" providerId="ADAL" clId="{DBD1BACE-B600-4F9C-B2A8-8953FBBD0357}" dt="2024-12-05T02:14:31.581" v="3481" actId="20577"/>
          <ac:spMkLst>
            <pc:docMk/>
            <pc:sldMk cId="1986736909" sldId="1797"/>
            <ac:spMk id="2" creationId="{802785EB-3F51-49B6-32D9-2ECDC9736AAC}"/>
          </ac:spMkLst>
        </pc:spChg>
        <pc:spChg chg="mod">
          <ac:chgData name="Jacqui Richmond" userId="152df690-2a9a-4209-a8f7-901a1f4309c0" providerId="ADAL" clId="{DBD1BACE-B600-4F9C-B2A8-8953FBBD0357}" dt="2024-12-05T02:16:28.489" v="3603" actId="27636"/>
          <ac:spMkLst>
            <pc:docMk/>
            <pc:sldMk cId="1986736909" sldId="1797"/>
            <ac:spMk id="3" creationId="{690C89F0-1020-D35C-EF6D-549E87F0A84C}"/>
          </ac:spMkLst>
        </pc:spChg>
        <pc:picChg chg="mod">
          <ac:chgData name="Jacqui Richmond" userId="152df690-2a9a-4209-a8f7-901a1f4309c0" providerId="ADAL" clId="{DBD1BACE-B600-4F9C-B2A8-8953FBBD0357}" dt="2024-12-05T02:16:15.785" v="3600" actId="14100"/>
          <ac:picMkLst>
            <pc:docMk/>
            <pc:sldMk cId="1986736909" sldId="1797"/>
            <ac:picMk id="4" creationId="{AAC9E2BF-1ED3-1C64-C82E-C19655D124A1}"/>
          </ac:picMkLst>
        </pc:picChg>
        <pc:picChg chg="add mod">
          <ac:chgData name="Jacqui Richmond" userId="152df690-2a9a-4209-a8f7-901a1f4309c0" providerId="ADAL" clId="{DBD1BACE-B600-4F9C-B2A8-8953FBBD0357}" dt="2024-12-05T02:16:08.797" v="3599" actId="14100"/>
          <ac:picMkLst>
            <pc:docMk/>
            <pc:sldMk cId="1986736909" sldId="1797"/>
            <ac:picMk id="5" creationId="{D92927C1-C4A0-9BFF-9D9D-9258213A706A}"/>
          </ac:picMkLst>
        </pc:picChg>
        <pc:picChg chg="mod">
          <ac:chgData name="Jacqui Richmond" userId="152df690-2a9a-4209-a8f7-901a1f4309c0" providerId="ADAL" clId="{DBD1BACE-B600-4F9C-B2A8-8953FBBD0357}" dt="2024-12-05T02:16:22.110" v="3601" actId="14100"/>
          <ac:picMkLst>
            <pc:docMk/>
            <pc:sldMk cId="1986736909" sldId="1797"/>
            <ac:picMk id="8" creationId="{3B884466-CAA9-BEC5-A5CA-7BBA4118A206}"/>
          </ac:picMkLst>
        </pc:picChg>
        <pc:cxnChg chg="mod">
          <ac:chgData name="Jacqui Richmond" userId="152df690-2a9a-4209-a8f7-901a1f4309c0" providerId="ADAL" clId="{DBD1BACE-B600-4F9C-B2A8-8953FBBD0357}" dt="2024-12-05T02:15:52.683" v="3594" actId="1076"/>
          <ac:cxnSpMkLst>
            <pc:docMk/>
            <pc:sldMk cId="1986736909" sldId="1797"/>
            <ac:cxnSpMk id="6" creationId="{C7582025-C62D-66FC-84AD-3F8BD14E89D6}"/>
          </ac:cxnSpMkLst>
        </pc:cxnChg>
      </pc:sldChg>
      <pc:sldChg chg="addSp delSp modSp mod ord">
        <pc:chgData name="Jacqui Richmond" userId="152df690-2a9a-4209-a8f7-901a1f4309c0" providerId="ADAL" clId="{DBD1BACE-B600-4F9C-B2A8-8953FBBD0357}" dt="2024-12-05T02:20:43.594" v="3627" actId="1076"/>
        <pc:sldMkLst>
          <pc:docMk/>
          <pc:sldMk cId="692002848" sldId="1798"/>
        </pc:sldMkLst>
        <pc:picChg chg="mod">
          <ac:chgData name="Jacqui Richmond" userId="152df690-2a9a-4209-a8f7-901a1f4309c0" providerId="ADAL" clId="{DBD1BACE-B600-4F9C-B2A8-8953FBBD0357}" dt="2024-12-05T02:20:40.684" v="3626" actId="1076"/>
          <ac:picMkLst>
            <pc:docMk/>
            <pc:sldMk cId="692002848" sldId="1798"/>
            <ac:picMk id="4" creationId="{4280018F-FB68-DB31-3D1E-C8D959305A06}"/>
          </ac:picMkLst>
        </pc:picChg>
        <pc:picChg chg="add mod">
          <ac:chgData name="Jacqui Richmond" userId="152df690-2a9a-4209-a8f7-901a1f4309c0" providerId="ADAL" clId="{DBD1BACE-B600-4F9C-B2A8-8953FBBD0357}" dt="2024-12-05T02:20:27.630" v="3623" actId="1076"/>
          <ac:picMkLst>
            <pc:docMk/>
            <pc:sldMk cId="692002848" sldId="1798"/>
            <ac:picMk id="5" creationId="{4638F707-CFF5-4FD1-0214-AB228C3290B0}"/>
          </ac:picMkLst>
        </pc:picChg>
        <pc:picChg chg="add mod">
          <ac:chgData name="Jacqui Richmond" userId="152df690-2a9a-4209-a8f7-901a1f4309c0" providerId="ADAL" clId="{DBD1BACE-B600-4F9C-B2A8-8953FBBD0357}" dt="2024-12-05T02:20:43.594" v="3627" actId="1076"/>
          <ac:picMkLst>
            <pc:docMk/>
            <pc:sldMk cId="692002848" sldId="1798"/>
            <ac:picMk id="7" creationId="{07B6DBB9-03BF-396D-B14F-8D85D4AB03DC}"/>
          </ac:picMkLst>
        </pc:picChg>
      </pc:sldChg>
      <pc:sldChg chg="addSp modSp mod">
        <pc:chgData name="Jacqui Richmond" userId="152df690-2a9a-4209-a8f7-901a1f4309c0" providerId="ADAL" clId="{DBD1BACE-B600-4F9C-B2A8-8953FBBD0357}" dt="2024-12-05T02:33:42.273" v="3894" actId="1076"/>
        <pc:sldMkLst>
          <pc:docMk/>
          <pc:sldMk cId="2178379189" sldId="1799"/>
        </pc:sldMkLst>
        <pc:spChg chg="mod">
          <ac:chgData name="Jacqui Richmond" userId="152df690-2a9a-4209-a8f7-901a1f4309c0" providerId="ADAL" clId="{DBD1BACE-B600-4F9C-B2A8-8953FBBD0357}" dt="2024-12-05T02:33:05.467" v="3890" actId="20577"/>
          <ac:spMkLst>
            <pc:docMk/>
            <pc:sldMk cId="2178379189" sldId="1799"/>
            <ac:spMk id="2" creationId="{C0BCB447-3B8E-E162-66C8-AF3CCC265681}"/>
          </ac:spMkLst>
        </pc:spChg>
        <pc:spChg chg="mod">
          <ac:chgData name="Jacqui Richmond" userId="152df690-2a9a-4209-a8f7-901a1f4309c0" providerId="ADAL" clId="{DBD1BACE-B600-4F9C-B2A8-8953FBBD0357}" dt="2024-12-05T02:33:38.941" v="3893" actId="403"/>
          <ac:spMkLst>
            <pc:docMk/>
            <pc:sldMk cId="2178379189" sldId="1799"/>
            <ac:spMk id="3" creationId="{D28D0A7E-A4E0-040C-E679-B5A2C4E7DDC0}"/>
          </ac:spMkLst>
        </pc:spChg>
        <pc:picChg chg="add mod">
          <ac:chgData name="Jacqui Richmond" userId="152df690-2a9a-4209-a8f7-901a1f4309c0" providerId="ADAL" clId="{DBD1BACE-B600-4F9C-B2A8-8953FBBD0357}" dt="2024-12-05T02:33:42.273" v="3894" actId="1076"/>
          <ac:picMkLst>
            <pc:docMk/>
            <pc:sldMk cId="2178379189" sldId="1799"/>
            <ac:picMk id="7" creationId="{676EDF1C-88A6-C373-D106-55CD4DE201C9}"/>
          </ac:picMkLst>
        </pc:picChg>
      </pc:sldChg>
      <pc:sldChg chg="addSp delSp modSp mod">
        <pc:chgData name="Jacqui Richmond" userId="152df690-2a9a-4209-a8f7-901a1f4309c0" providerId="ADAL" clId="{DBD1BACE-B600-4F9C-B2A8-8953FBBD0357}" dt="2024-12-05T02:34:57.095" v="3953" actId="1076"/>
        <pc:sldMkLst>
          <pc:docMk/>
          <pc:sldMk cId="3818353129" sldId="1800"/>
        </pc:sldMkLst>
        <pc:spChg chg="mod">
          <ac:chgData name="Jacqui Richmond" userId="152df690-2a9a-4209-a8f7-901a1f4309c0" providerId="ADAL" clId="{DBD1BACE-B600-4F9C-B2A8-8953FBBD0357}" dt="2024-12-05T02:34:23.980" v="3946" actId="20577"/>
          <ac:spMkLst>
            <pc:docMk/>
            <pc:sldMk cId="3818353129" sldId="1800"/>
            <ac:spMk id="2" creationId="{08631EC9-586F-7D6D-707C-55EBA237A83D}"/>
          </ac:spMkLst>
        </pc:spChg>
        <pc:spChg chg="add mod">
          <ac:chgData name="Jacqui Richmond" userId="152df690-2a9a-4209-a8f7-901a1f4309c0" providerId="ADAL" clId="{DBD1BACE-B600-4F9C-B2A8-8953FBBD0357}" dt="2024-12-05T02:34:57.095" v="3953" actId="1076"/>
          <ac:spMkLst>
            <pc:docMk/>
            <pc:sldMk cId="3818353129" sldId="1800"/>
            <ac:spMk id="9" creationId="{47F72079-4E30-0252-6677-0E72211BAD9A}"/>
          </ac:spMkLst>
        </pc:spChg>
        <pc:picChg chg="add mod">
          <ac:chgData name="Jacqui Richmond" userId="152df690-2a9a-4209-a8f7-901a1f4309c0" providerId="ADAL" clId="{DBD1BACE-B600-4F9C-B2A8-8953FBBD0357}" dt="2024-12-05T02:34:52.545" v="3952" actId="1076"/>
          <ac:picMkLst>
            <pc:docMk/>
            <pc:sldMk cId="3818353129" sldId="1800"/>
            <ac:picMk id="5" creationId="{F4EFFA26-8F5D-5D12-6B5C-52E081D0423D}"/>
          </ac:picMkLst>
        </pc:picChg>
      </pc:sldChg>
      <pc:sldChg chg="modSp mod ord">
        <pc:chgData name="Jacqui Richmond" userId="152df690-2a9a-4209-a8f7-901a1f4309c0" providerId="ADAL" clId="{DBD1BACE-B600-4F9C-B2A8-8953FBBD0357}" dt="2024-12-05T05:44:41.297" v="5298" actId="33524"/>
        <pc:sldMkLst>
          <pc:docMk/>
          <pc:sldMk cId="712355609" sldId="1801"/>
        </pc:sldMkLst>
        <pc:spChg chg="mod">
          <ac:chgData name="Jacqui Richmond" userId="152df690-2a9a-4209-a8f7-901a1f4309c0" providerId="ADAL" clId="{DBD1BACE-B600-4F9C-B2A8-8953FBBD0357}" dt="2024-12-05T05:44:41.297" v="5298" actId="33524"/>
          <ac:spMkLst>
            <pc:docMk/>
            <pc:sldMk cId="712355609" sldId="1801"/>
            <ac:spMk id="3" creationId="{10C011BD-BF04-7B4E-BF25-22E255D00881}"/>
          </ac:spMkLst>
        </pc:spChg>
        <pc:picChg chg="mod">
          <ac:chgData name="Jacqui Richmond" userId="152df690-2a9a-4209-a8f7-901a1f4309c0" providerId="ADAL" clId="{DBD1BACE-B600-4F9C-B2A8-8953FBBD0357}" dt="2024-12-05T02:17:47.517" v="3605" actId="1076"/>
          <ac:picMkLst>
            <pc:docMk/>
            <pc:sldMk cId="712355609" sldId="1801"/>
            <ac:picMk id="4" creationId="{AE82EDC1-A271-A795-FECF-DB4062CA9E18}"/>
          </ac:picMkLst>
        </pc:picChg>
        <pc:cxnChg chg="mod">
          <ac:chgData name="Jacqui Richmond" userId="152df690-2a9a-4209-a8f7-901a1f4309c0" providerId="ADAL" clId="{DBD1BACE-B600-4F9C-B2A8-8953FBBD0357}" dt="2024-12-05T02:17:53.749" v="3607" actId="14100"/>
          <ac:cxnSpMkLst>
            <pc:docMk/>
            <pc:sldMk cId="712355609" sldId="1801"/>
            <ac:cxnSpMk id="6" creationId="{28CCEBCE-2A77-8148-E822-490602521FA1}"/>
          </ac:cxnSpMkLst>
        </pc:cxnChg>
      </pc:sldChg>
      <pc:sldChg chg="del">
        <pc:chgData name="Jacqui Richmond" userId="152df690-2a9a-4209-a8f7-901a1f4309c0" providerId="ADAL" clId="{DBD1BACE-B600-4F9C-B2A8-8953FBBD0357}" dt="2024-12-05T02:33:08.821" v="3891" actId="47"/>
        <pc:sldMkLst>
          <pc:docMk/>
          <pc:sldMk cId="174914034" sldId="1802"/>
        </pc:sldMkLst>
      </pc:sldChg>
      <pc:sldChg chg="addSp delSp modSp mod">
        <pc:chgData name="Jacqui Richmond" userId="152df690-2a9a-4209-a8f7-901a1f4309c0" providerId="ADAL" clId="{DBD1BACE-B600-4F9C-B2A8-8953FBBD0357}" dt="2024-12-05T02:40:09.021" v="4075" actId="1076"/>
        <pc:sldMkLst>
          <pc:docMk/>
          <pc:sldMk cId="4200275834" sldId="1802"/>
        </pc:sldMkLst>
        <pc:spChg chg="mod">
          <ac:chgData name="Jacqui Richmond" userId="152df690-2a9a-4209-a8f7-901a1f4309c0" providerId="ADAL" clId="{DBD1BACE-B600-4F9C-B2A8-8953FBBD0357}" dt="2024-12-05T02:37:18.707" v="4042" actId="20577"/>
          <ac:spMkLst>
            <pc:docMk/>
            <pc:sldMk cId="4200275834" sldId="1802"/>
            <ac:spMk id="2" creationId="{1E9060E2-DA24-9A59-51EF-4D6C03C17DA7}"/>
          </ac:spMkLst>
        </pc:spChg>
        <pc:spChg chg="add mod">
          <ac:chgData name="Jacqui Richmond" userId="152df690-2a9a-4209-a8f7-901a1f4309c0" providerId="ADAL" clId="{DBD1BACE-B600-4F9C-B2A8-8953FBBD0357}" dt="2024-12-05T02:40:04.709" v="4074" actId="14100"/>
          <ac:spMkLst>
            <pc:docMk/>
            <pc:sldMk cId="4200275834" sldId="1802"/>
            <ac:spMk id="16" creationId="{4BE29E75-EFCD-E983-95BD-0C2CFBAFD936}"/>
          </ac:spMkLst>
        </pc:spChg>
        <pc:picChg chg="mod">
          <ac:chgData name="Jacqui Richmond" userId="152df690-2a9a-4209-a8f7-901a1f4309c0" providerId="ADAL" clId="{DBD1BACE-B600-4F9C-B2A8-8953FBBD0357}" dt="2024-12-05T02:38:44.224" v="4054" actId="1076"/>
          <ac:picMkLst>
            <pc:docMk/>
            <pc:sldMk cId="4200275834" sldId="1802"/>
            <ac:picMk id="4" creationId="{445DB4BA-C5CE-359E-E28C-B500ABF1A260}"/>
          </ac:picMkLst>
        </pc:picChg>
        <pc:picChg chg="mod">
          <ac:chgData name="Jacqui Richmond" userId="152df690-2a9a-4209-a8f7-901a1f4309c0" providerId="ADAL" clId="{DBD1BACE-B600-4F9C-B2A8-8953FBBD0357}" dt="2024-12-05T02:38:58.313" v="4060" actId="1076"/>
          <ac:picMkLst>
            <pc:docMk/>
            <pc:sldMk cId="4200275834" sldId="1802"/>
            <ac:picMk id="8" creationId="{0A02F4C6-5764-4DB9-5836-5B7540431CEE}"/>
          </ac:picMkLst>
        </pc:picChg>
        <pc:picChg chg="add mod">
          <ac:chgData name="Jacqui Richmond" userId="152df690-2a9a-4209-a8f7-901a1f4309c0" providerId="ADAL" clId="{DBD1BACE-B600-4F9C-B2A8-8953FBBD0357}" dt="2024-12-05T02:40:09.021" v="4075" actId="1076"/>
          <ac:picMkLst>
            <pc:docMk/>
            <pc:sldMk cId="4200275834" sldId="1802"/>
            <ac:picMk id="12" creationId="{7647DBD2-A20F-2162-68FA-E7317DB5401C}"/>
          </ac:picMkLst>
        </pc:picChg>
        <pc:cxnChg chg="mod">
          <ac:chgData name="Jacqui Richmond" userId="152df690-2a9a-4209-a8f7-901a1f4309c0" providerId="ADAL" clId="{DBD1BACE-B600-4F9C-B2A8-8953FBBD0357}" dt="2024-12-05T02:39:05.673" v="4061" actId="1076"/>
          <ac:cxnSpMkLst>
            <pc:docMk/>
            <pc:sldMk cId="4200275834" sldId="1802"/>
            <ac:cxnSpMk id="6" creationId="{159FF50F-B5A3-4939-1707-A64FBB834DD7}"/>
          </ac:cxnSpMkLst>
        </pc:cxnChg>
      </pc:sldChg>
      <pc:sldChg chg="addSp delSp modSp mod">
        <pc:chgData name="Jacqui Richmond" userId="152df690-2a9a-4209-a8f7-901a1f4309c0" providerId="ADAL" clId="{DBD1BACE-B600-4F9C-B2A8-8953FBBD0357}" dt="2024-12-05T02:42:02.827" v="4115" actId="20577"/>
        <pc:sldMkLst>
          <pc:docMk/>
          <pc:sldMk cId="3858905343" sldId="1803"/>
        </pc:sldMkLst>
        <pc:spChg chg="mod">
          <ac:chgData name="Jacqui Richmond" userId="152df690-2a9a-4209-a8f7-901a1f4309c0" providerId="ADAL" clId="{DBD1BACE-B600-4F9C-B2A8-8953FBBD0357}" dt="2024-12-05T02:42:02.827" v="4115" actId="20577"/>
          <ac:spMkLst>
            <pc:docMk/>
            <pc:sldMk cId="3858905343" sldId="1803"/>
            <ac:spMk id="2" creationId="{ED5BFCE1-DAEF-2B42-5E21-F75E599D647A}"/>
          </ac:spMkLst>
        </pc:spChg>
        <pc:spChg chg="add mod">
          <ac:chgData name="Jacqui Richmond" userId="152df690-2a9a-4209-a8f7-901a1f4309c0" providerId="ADAL" clId="{DBD1BACE-B600-4F9C-B2A8-8953FBBD0357}" dt="2024-12-05T02:41:57.062" v="4094" actId="1076"/>
          <ac:spMkLst>
            <pc:docMk/>
            <pc:sldMk cId="3858905343" sldId="1803"/>
            <ac:spMk id="11" creationId="{82486020-F2E3-3E66-E0A4-3601EE43EDFE}"/>
          </ac:spMkLst>
        </pc:spChg>
        <pc:picChg chg="mod">
          <ac:chgData name="Jacqui Richmond" userId="152df690-2a9a-4209-a8f7-901a1f4309c0" providerId="ADAL" clId="{DBD1BACE-B600-4F9C-B2A8-8953FBBD0357}" dt="2024-12-05T02:41:15.527" v="4083" actId="1076"/>
          <ac:picMkLst>
            <pc:docMk/>
            <pc:sldMk cId="3858905343" sldId="1803"/>
            <ac:picMk id="4" creationId="{C7AC565F-4AEA-5C63-8423-1405B62A8830}"/>
          </ac:picMkLst>
        </pc:picChg>
        <pc:picChg chg="add mod">
          <ac:chgData name="Jacqui Richmond" userId="152df690-2a9a-4209-a8f7-901a1f4309c0" providerId="ADAL" clId="{DBD1BACE-B600-4F9C-B2A8-8953FBBD0357}" dt="2024-12-05T02:41:53.125" v="4093" actId="1076"/>
          <ac:picMkLst>
            <pc:docMk/>
            <pc:sldMk cId="3858905343" sldId="1803"/>
            <ac:picMk id="5" creationId="{B9FFA70F-CE0E-54FB-C7DB-EE543FA8DC64}"/>
          </ac:picMkLst>
        </pc:picChg>
        <pc:picChg chg="mod">
          <ac:chgData name="Jacqui Richmond" userId="152df690-2a9a-4209-a8f7-901a1f4309c0" providerId="ADAL" clId="{DBD1BACE-B600-4F9C-B2A8-8953FBBD0357}" dt="2024-12-05T02:41:08.159" v="4081" actId="1076"/>
          <ac:picMkLst>
            <pc:docMk/>
            <pc:sldMk cId="3858905343" sldId="1803"/>
            <ac:picMk id="8" creationId="{2B85764C-0A33-4E33-B8D7-16CAF738126F}"/>
          </ac:picMkLst>
        </pc:picChg>
        <pc:cxnChg chg="mod">
          <ac:chgData name="Jacqui Richmond" userId="152df690-2a9a-4209-a8f7-901a1f4309c0" providerId="ADAL" clId="{DBD1BACE-B600-4F9C-B2A8-8953FBBD0357}" dt="2024-12-05T02:41:25.706" v="4086" actId="14100"/>
          <ac:cxnSpMkLst>
            <pc:docMk/>
            <pc:sldMk cId="3858905343" sldId="1803"/>
            <ac:cxnSpMk id="6" creationId="{D25EE228-441E-EB20-96EC-E30B41D4ABB8}"/>
          </ac:cxnSpMkLst>
        </pc:cxnChg>
      </pc:sldChg>
      <pc:sldChg chg="addSp delSp modSp mod">
        <pc:chgData name="Jacqui Richmond" userId="152df690-2a9a-4209-a8f7-901a1f4309c0" providerId="ADAL" clId="{DBD1BACE-B600-4F9C-B2A8-8953FBBD0357}" dt="2024-12-05T02:47:18.422" v="4249" actId="1076"/>
        <pc:sldMkLst>
          <pc:docMk/>
          <pc:sldMk cId="2885301536" sldId="1804"/>
        </pc:sldMkLst>
        <pc:spChg chg="mod">
          <ac:chgData name="Jacqui Richmond" userId="152df690-2a9a-4209-a8f7-901a1f4309c0" providerId="ADAL" clId="{DBD1BACE-B600-4F9C-B2A8-8953FBBD0357}" dt="2024-12-05T02:44:27.729" v="4209" actId="20577"/>
          <ac:spMkLst>
            <pc:docMk/>
            <pc:sldMk cId="2885301536" sldId="1804"/>
            <ac:spMk id="2" creationId="{391A9EAC-574F-B133-AE22-3572A4353A6B}"/>
          </ac:spMkLst>
        </pc:spChg>
        <pc:spChg chg="add mod">
          <ac:chgData name="Jacqui Richmond" userId="152df690-2a9a-4209-a8f7-901a1f4309c0" providerId="ADAL" clId="{DBD1BACE-B600-4F9C-B2A8-8953FBBD0357}" dt="2024-12-05T02:47:18.422" v="4249" actId="1076"/>
          <ac:spMkLst>
            <pc:docMk/>
            <pc:sldMk cId="2885301536" sldId="1804"/>
            <ac:spMk id="20" creationId="{94F0E24D-8EF9-9110-F2A3-D2E3AA3EE829}"/>
          </ac:spMkLst>
        </pc:spChg>
        <pc:picChg chg="mod">
          <ac:chgData name="Jacqui Richmond" userId="152df690-2a9a-4209-a8f7-901a1f4309c0" providerId="ADAL" clId="{DBD1BACE-B600-4F9C-B2A8-8953FBBD0357}" dt="2024-12-05T02:44:33.468" v="4210" actId="14100"/>
          <ac:picMkLst>
            <pc:docMk/>
            <pc:sldMk cId="2885301536" sldId="1804"/>
            <ac:picMk id="4" creationId="{EF0B9E03-A7D5-5D1A-4B23-C5D8ECC40BED}"/>
          </ac:picMkLst>
        </pc:picChg>
        <pc:picChg chg="mod">
          <ac:chgData name="Jacqui Richmond" userId="152df690-2a9a-4209-a8f7-901a1f4309c0" providerId="ADAL" clId="{DBD1BACE-B600-4F9C-B2A8-8953FBBD0357}" dt="2024-12-05T02:46:41.001" v="4228" actId="1076"/>
          <ac:picMkLst>
            <pc:docMk/>
            <pc:sldMk cId="2885301536" sldId="1804"/>
            <ac:picMk id="8" creationId="{51C1FBCB-1CBA-BF70-4734-60F3EC2F98C9}"/>
          </ac:picMkLst>
        </pc:picChg>
        <pc:picChg chg="add mod">
          <ac:chgData name="Jacqui Richmond" userId="152df690-2a9a-4209-a8f7-901a1f4309c0" providerId="ADAL" clId="{DBD1BACE-B600-4F9C-B2A8-8953FBBD0357}" dt="2024-12-05T02:45:57.424" v="4221" actId="1076"/>
          <ac:picMkLst>
            <pc:docMk/>
            <pc:sldMk cId="2885301536" sldId="1804"/>
            <ac:picMk id="12" creationId="{7CC43CBE-3F26-57F3-C942-70426C01611D}"/>
          </ac:picMkLst>
        </pc:picChg>
        <pc:picChg chg="add mod">
          <ac:chgData name="Jacqui Richmond" userId="152df690-2a9a-4209-a8f7-901a1f4309c0" providerId="ADAL" clId="{DBD1BACE-B600-4F9C-B2A8-8953FBBD0357}" dt="2024-12-05T02:46:01.885" v="4223" actId="14100"/>
          <ac:picMkLst>
            <pc:docMk/>
            <pc:sldMk cId="2885301536" sldId="1804"/>
            <ac:picMk id="16" creationId="{84D264DF-9D21-77E8-D393-9662663FEC1E}"/>
          </ac:picMkLst>
        </pc:picChg>
        <pc:picChg chg="add mod">
          <ac:chgData name="Jacqui Richmond" userId="152df690-2a9a-4209-a8f7-901a1f4309c0" providerId="ADAL" clId="{DBD1BACE-B600-4F9C-B2A8-8953FBBD0357}" dt="2024-12-05T02:46:46.152" v="4229" actId="1076"/>
          <ac:picMkLst>
            <pc:docMk/>
            <pc:sldMk cId="2885301536" sldId="1804"/>
            <ac:picMk id="19" creationId="{1AFC3B14-FDA9-B297-479E-10D1FFFBA240}"/>
          </ac:picMkLst>
        </pc:picChg>
        <pc:cxnChg chg="mod">
          <ac:chgData name="Jacqui Richmond" userId="152df690-2a9a-4209-a8f7-901a1f4309c0" providerId="ADAL" clId="{DBD1BACE-B600-4F9C-B2A8-8953FBBD0357}" dt="2024-12-05T02:44:40.573" v="4212" actId="14100"/>
          <ac:cxnSpMkLst>
            <pc:docMk/>
            <pc:sldMk cId="2885301536" sldId="1804"/>
            <ac:cxnSpMk id="6" creationId="{953109C4-51F2-B80B-90E6-486D15DA8480}"/>
          </ac:cxnSpMkLst>
        </pc:cxnChg>
      </pc:sldChg>
      <pc:sldChg chg="addSp delSp modSp mod">
        <pc:chgData name="Jacqui Richmond" userId="152df690-2a9a-4209-a8f7-901a1f4309c0" providerId="ADAL" clId="{DBD1BACE-B600-4F9C-B2A8-8953FBBD0357}" dt="2024-12-05T02:49:25.367" v="4320" actId="1076"/>
        <pc:sldMkLst>
          <pc:docMk/>
          <pc:sldMk cId="3803142868" sldId="1805"/>
        </pc:sldMkLst>
        <pc:spChg chg="mod">
          <ac:chgData name="Jacqui Richmond" userId="152df690-2a9a-4209-a8f7-901a1f4309c0" providerId="ADAL" clId="{DBD1BACE-B600-4F9C-B2A8-8953FBBD0357}" dt="2024-12-05T02:48:49.699" v="4310" actId="20577"/>
          <ac:spMkLst>
            <pc:docMk/>
            <pc:sldMk cId="3803142868" sldId="1805"/>
            <ac:spMk id="2" creationId="{8BB54440-AC23-9073-F076-EFE01A84F872}"/>
          </ac:spMkLst>
        </pc:spChg>
        <pc:spChg chg="add mod">
          <ac:chgData name="Jacqui Richmond" userId="152df690-2a9a-4209-a8f7-901a1f4309c0" providerId="ADAL" clId="{DBD1BACE-B600-4F9C-B2A8-8953FBBD0357}" dt="2024-12-05T02:49:25.367" v="4320" actId="1076"/>
          <ac:spMkLst>
            <pc:docMk/>
            <pc:sldMk cId="3803142868" sldId="1805"/>
            <ac:spMk id="11" creationId="{B9CDD2A9-6F4D-849E-0CDF-2A9E38F7ABF4}"/>
          </ac:spMkLst>
        </pc:spChg>
      </pc:sldChg>
      <pc:sldChg chg="addSp delSp modSp new del mod">
        <pc:chgData name="Jacqui Richmond" userId="152df690-2a9a-4209-a8f7-901a1f4309c0" providerId="ADAL" clId="{DBD1BACE-B600-4F9C-B2A8-8953FBBD0357}" dt="2024-12-05T02:52:18.389" v="4354" actId="47"/>
        <pc:sldMkLst>
          <pc:docMk/>
          <pc:sldMk cId="1324009283" sldId="1806"/>
        </pc:sldMkLst>
      </pc:sldChg>
      <pc:sldChg chg="addSp delSp modSp mod">
        <pc:chgData name="Jacqui Richmond" userId="152df690-2a9a-4209-a8f7-901a1f4309c0" providerId="ADAL" clId="{DBD1BACE-B600-4F9C-B2A8-8953FBBD0357}" dt="2024-12-05T02:52:15.966" v="4353" actId="20577"/>
        <pc:sldMkLst>
          <pc:docMk/>
          <pc:sldMk cId="1021158871" sldId="1807"/>
        </pc:sldMkLst>
        <pc:spChg chg="mod">
          <ac:chgData name="Jacqui Richmond" userId="152df690-2a9a-4209-a8f7-901a1f4309c0" providerId="ADAL" clId="{DBD1BACE-B600-4F9C-B2A8-8953FBBD0357}" dt="2024-12-05T02:52:15.966" v="4353" actId="20577"/>
          <ac:spMkLst>
            <pc:docMk/>
            <pc:sldMk cId="1021158871" sldId="1807"/>
            <ac:spMk id="2" creationId="{439CFD8C-0AE8-1FEA-ECA1-B6686832AB8D}"/>
          </ac:spMkLst>
        </pc:spChg>
        <pc:picChg chg="add mod">
          <ac:chgData name="Jacqui Richmond" userId="152df690-2a9a-4209-a8f7-901a1f4309c0" providerId="ADAL" clId="{DBD1BACE-B600-4F9C-B2A8-8953FBBD0357}" dt="2024-12-05T02:52:09.534" v="4329" actId="1076"/>
          <ac:picMkLst>
            <pc:docMk/>
            <pc:sldMk cId="1021158871" sldId="1807"/>
            <ac:picMk id="3" creationId="{F4387B7D-F9E6-4043-BF32-C68BC3E89D1E}"/>
          </ac:picMkLst>
        </pc:picChg>
      </pc:sldChg>
      <pc:sldChg chg="modSp new del mod">
        <pc:chgData name="Jacqui Richmond" userId="152df690-2a9a-4209-a8f7-901a1f4309c0" providerId="ADAL" clId="{DBD1BACE-B600-4F9C-B2A8-8953FBBD0357}" dt="2024-12-05T05:43:07.609" v="5060" actId="47"/>
        <pc:sldMkLst>
          <pc:docMk/>
          <pc:sldMk cId="3096761103" sldId="1808"/>
        </pc:sldMkLst>
      </pc:sldChg>
      <pc:sldChg chg="addSp delSp modSp mod">
        <pc:chgData name="Jacqui Richmond" userId="152df690-2a9a-4209-a8f7-901a1f4309c0" providerId="ADAL" clId="{DBD1BACE-B600-4F9C-B2A8-8953FBBD0357}" dt="2024-12-05T05:35:37.218" v="4899" actId="20577"/>
        <pc:sldMkLst>
          <pc:docMk/>
          <pc:sldMk cId="1743098563" sldId="1809"/>
        </pc:sldMkLst>
        <pc:spChg chg="mod">
          <ac:chgData name="Jacqui Richmond" userId="152df690-2a9a-4209-a8f7-901a1f4309c0" providerId="ADAL" clId="{DBD1BACE-B600-4F9C-B2A8-8953FBBD0357}" dt="2024-12-05T03:53:05.426" v="4474" actId="20577"/>
          <ac:spMkLst>
            <pc:docMk/>
            <pc:sldMk cId="1743098563" sldId="1809"/>
            <ac:spMk id="2" creationId="{DF134441-C68C-F0F1-0312-1CB951660A5E}"/>
          </ac:spMkLst>
        </pc:spChg>
        <pc:spChg chg="mod">
          <ac:chgData name="Jacqui Richmond" userId="152df690-2a9a-4209-a8f7-901a1f4309c0" providerId="ADAL" clId="{DBD1BACE-B600-4F9C-B2A8-8953FBBD0357}" dt="2024-12-05T05:35:37.218" v="4899" actId="20577"/>
          <ac:spMkLst>
            <pc:docMk/>
            <pc:sldMk cId="1743098563" sldId="1809"/>
            <ac:spMk id="3" creationId="{C7703092-FC14-5B62-0BA4-91BDD6566B63}"/>
          </ac:spMkLst>
        </pc:spChg>
        <pc:spChg chg="add mod">
          <ac:chgData name="Jacqui Richmond" userId="152df690-2a9a-4209-a8f7-901a1f4309c0" providerId="ADAL" clId="{DBD1BACE-B600-4F9C-B2A8-8953FBBD0357}" dt="2024-12-05T03:58:24.297" v="4753" actId="1076"/>
          <ac:spMkLst>
            <pc:docMk/>
            <pc:sldMk cId="1743098563" sldId="1809"/>
            <ac:spMk id="11" creationId="{329B625C-BB18-80AE-D2B2-C4D869D7C14C}"/>
          </ac:spMkLst>
        </pc:spChg>
        <pc:cxnChg chg="mod">
          <ac:chgData name="Jacqui Richmond" userId="152df690-2a9a-4209-a8f7-901a1f4309c0" providerId="ADAL" clId="{DBD1BACE-B600-4F9C-B2A8-8953FBBD0357}" dt="2024-12-05T03:58:38.743" v="4757" actId="14100"/>
          <ac:cxnSpMkLst>
            <pc:docMk/>
            <pc:sldMk cId="1743098563" sldId="1809"/>
            <ac:cxnSpMk id="6" creationId="{0F799F2F-4780-3187-AA13-721176907CAA}"/>
          </ac:cxnSpMkLst>
        </pc:cxnChg>
      </pc:sldChg>
      <pc:sldChg chg="modSp mod">
        <pc:chgData name="Jacqui Richmond" userId="152df690-2a9a-4209-a8f7-901a1f4309c0" providerId="ADAL" clId="{DBD1BACE-B600-4F9C-B2A8-8953FBBD0357}" dt="2024-12-05T05:34:27.450" v="4829" actId="6549"/>
        <pc:sldMkLst>
          <pc:docMk/>
          <pc:sldMk cId="2824926293" sldId="1810"/>
        </pc:sldMkLst>
        <pc:spChg chg="mod">
          <ac:chgData name="Jacqui Richmond" userId="152df690-2a9a-4209-a8f7-901a1f4309c0" providerId="ADAL" clId="{DBD1BACE-B600-4F9C-B2A8-8953FBBD0357}" dt="2024-12-05T05:34:27.450" v="4829" actId="6549"/>
          <ac:spMkLst>
            <pc:docMk/>
            <pc:sldMk cId="2824926293" sldId="1810"/>
            <ac:spMk id="3" creationId="{16226686-6F69-D090-4645-8E2C3BB721C9}"/>
          </ac:spMkLst>
        </pc:spChg>
        <pc:cxnChg chg="mod">
          <ac:chgData name="Jacqui Richmond" userId="152df690-2a9a-4209-a8f7-901a1f4309c0" providerId="ADAL" clId="{DBD1BACE-B600-4F9C-B2A8-8953FBBD0357}" dt="2024-12-05T03:59:56.282" v="4803" actId="14100"/>
          <ac:cxnSpMkLst>
            <pc:docMk/>
            <pc:sldMk cId="2824926293" sldId="1810"/>
            <ac:cxnSpMk id="6" creationId="{23194AC1-62D6-0E2B-200D-5D69262A974F}"/>
          </ac:cxnSpMkLst>
        </pc:cxnChg>
      </pc:sldChg>
      <pc:sldChg chg="addSp modSp mod">
        <pc:chgData name="Jacqui Richmond" userId="152df690-2a9a-4209-a8f7-901a1f4309c0" providerId="ADAL" clId="{DBD1BACE-B600-4F9C-B2A8-8953FBBD0357}" dt="2024-12-05T05:40:59.706" v="5010" actId="14100"/>
        <pc:sldMkLst>
          <pc:docMk/>
          <pc:sldMk cId="1447243980" sldId="1811"/>
        </pc:sldMkLst>
        <pc:spChg chg="mod">
          <ac:chgData name="Jacqui Richmond" userId="152df690-2a9a-4209-a8f7-901a1f4309c0" providerId="ADAL" clId="{DBD1BACE-B600-4F9C-B2A8-8953FBBD0357}" dt="2024-12-05T05:40:59.706" v="5010" actId="14100"/>
          <ac:spMkLst>
            <pc:docMk/>
            <pc:sldMk cId="1447243980" sldId="1811"/>
            <ac:spMk id="3" creationId="{A00AA8AE-95B4-B953-4956-98C3ACEE5C48}"/>
          </ac:spMkLst>
        </pc:spChg>
        <pc:spChg chg="add mod">
          <ac:chgData name="Jacqui Richmond" userId="152df690-2a9a-4209-a8f7-901a1f4309c0" providerId="ADAL" clId="{DBD1BACE-B600-4F9C-B2A8-8953FBBD0357}" dt="2024-12-05T05:36:54.842" v="4923" actId="20577"/>
          <ac:spMkLst>
            <pc:docMk/>
            <pc:sldMk cId="1447243980" sldId="1811"/>
            <ac:spMk id="7" creationId="{4D7436CA-6ABE-4E12-6377-B2A17F508649}"/>
          </ac:spMkLst>
        </pc:spChg>
      </pc:sldChg>
      <pc:sldChg chg="modSp mod">
        <pc:chgData name="Jacqui Richmond" userId="152df690-2a9a-4209-a8f7-901a1f4309c0" providerId="ADAL" clId="{DBD1BACE-B600-4F9C-B2A8-8953FBBD0357}" dt="2024-12-05T05:41:38.348" v="5020" actId="20577"/>
        <pc:sldMkLst>
          <pc:docMk/>
          <pc:sldMk cId="3378093376" sldId="1812"/>
        </pc:sldMkLst>
        <pc:spChg chg="mod">
          <ac:chgData name="Jacqui Richmond" userId="152df690-2a9a-4209-a8f7-901a1f4309c0" providerId="ADAL" clId="{DBD1BACE-B600-4F9C-B2A8-8953FBBD0357}" dt="2024-12-05T05:41:38.348" v="5020" actId="20577"/>
          <ac:spMkLst>
            <pc:docMk/>
            <pc:sldMk cId="3378093376" sldId="1812"/>
            <ac:spMk id="3" creationId="{41D11EE0-856A-A9A4-76FB-4E1FB7A698E0}"/>
          </ac:spMkLst>
        </pc:spChg>
      </pc:sldChg>
      <pc:sldChg chg="modSp mod">
        <pc:chgData name="Jacqui Richmond" userId="152df690-2a9a-4209-a8f7-901a1f4309c0" providerId="ADAL" clId="{DBD1BACE-B600-4F9C-B2A8-8953FBBD0357}" dt="2024-12-05T05:42:58.713" v="5059" actId="114"/>
        <pc:sldMkLst>
          <pc:docMk/>
          <pc:sldMk cId="899898141" sldId="1813"/>
        </pc:sldMkLst>
        <pc:spChg chg="mod">
          <ac:chgData name="Jacqui Richmond" userId="152df690-2a9a-4209-a8f7-901a1f4309c0" providerId="ADAL" clId="{DBD1BACE-B600-4F9C-B2A8-8953FBBD0357}" dt="2024-12-05T05:42:58.713" v="5059" actId="114"/>
          <ac:spMkLst>
            <pc:docMk/>
            <pc:sldMk cId="899898141" sldId="1813"/>
            <ac:spMk id="3" creationId="{414A501C-7CF8-5BFF-1C49-683C5206FEE2}"/>
          </ac:spMkLst>
        </pc:spChg>
      </pc:sldChg>
      <pc:sldChg chg="new del">
        <pc:chgData name="Jacqui Richmond" userId="152df690-2a9a-4209-a8f7-901a1f4309c0" providerId="ADAL" clId="{DBD1BACE-B600-4F9C-B2A8-8953FBBD0357}" dt="2024-12-05T05:48:08.989" v="5300" actId="47"/>
        <pc:sldMkLst>
          <pc:docMk/>
          <pc:sldMk cId="330058345" sldId="1814"/>
        </pc:sldMkLst>
      </pc:sldChg>
      <pc:sldChg chg="delSp modSp mod">
        <pc:chgData name="Jacqui Richmond" userId="152df690-2a9a-4209-a8f7-901a1f4309c0" providerId="ADAL" clId="{DBD1BACE-B600-4F9C-B2A8-8953FBBD0357}" dt="2024-12-05T05:50:57.921" v="5914" actId="313"/>
        <pc:sldMkLst>
          <pc:docMk/>
          <pc:sldMk cId="3798780204" sldId="1815"/>
        </pc:sldMkLst>
        <pc:spChg chg="mod">
          <ac:chgData name="Jacqui Richmond" userId="152df690-2a9a-4209-a8f7-901a1f4309c0" providerId="ADAL" clId="{DBD1BACE-B600-4F9C-B2A8-8953FBBD0357}" dt="2024-12-05T05:48:18.062" v="5350" actId="20577"/>
          <ac:spMkLst>
            <pc:docMk/>
            <pc:sldMk cId="3798780204" sldId="1815"/>
            <ac:spMk id="2" creationId="{5C256110-235A-0B86-1F79-78F8B2511B3F}"/>
          </ac:spMkLst>
        </pc:spChg>
        <pc:spChg chg="mod">
          <ac:chgData name="Jacqui Richmond" userId="152df690-2a9a-4209-a8f7-901a1f4309c0" providerId="ADAL" clId="{DBD1BACE-B600-4F9C-B2A8-8953FBBD0357}" dt="2024-12-05T05:50:57.921" v="5914" actId="313"/>
          <ac:spMkLst>
            <pc:docMk/>
            <pc:sldMk cId="3798780204" sldId="1815"/>
            <ac:spMk id="3" creationId="{FE99B78B-4E79-F06D-F9A4-3B6ED2EC8AB7}"/>
          </ac:spMkLst>
        </pc:spChg>
      </pc:sldChg>
      <pc:sldChg chg="addSp delSp modSp mod">
        <pc:chgData name="Jacqui Richmond" userId="152df690-2a9a-4209-a8f7-901a1f4309c0" providerId="ADAL" clId="{DBD1BACE-B600-4F9C-B2A8-8953FBBD0357}" dt="2024-12-05T05:57:56.242" v="6163" actId="1076"/>
        <pc:sldMkLst>
          <pc:docMk/>
          <pc:sldMk cId="4148619338" sldId="1816"/>
        </pc:sldMkLst>
        <pc:spChg chg="mod">
          <ac:chgData name="Jacqui Richmond" userId="152df690-2a9a-4209-a8f7-901a1f4309c0" providerId="ADAL" clId="{DBD1BACE-B600-4F9C-B2A8-8953FBBD0357}" dt="2024-12-05T05:57:41.387" v="6160" actId="20577"/>
          <ac:spMkLst>
            <pc:docMk/>
            <pc:sldMk cId="4148619338" sldId="1816"/>
            <ac:spMk id="2" creationId="{624C11C7-1D1F-17E5-C725-09C0DFAA31EE}"/>
          </ac:spMkLst>
        </pc:spChg>
        <pc:picChg chg="add mod">
          <ac:chgData name="Jacqui Richmond" userId="152df690-2a9a-4209-a8f7-901a1f4309c0" providerId="ADAL" clId="{DBD1BACE-B600-4F9C-B2A8-8953FBBD0357}" dt="2024-12-05T05:57:56.242" v="6163" actId="1076"/>
          <ac:picMkLst>
            <pc:docMk/>
            <pc:sldMk cId="4148619338" sldId="1816"/>
            <ac:picMk id="3" creationId="{C9AFFCF0-677D-241F-A3EB-20010A5CFAF6}"/>
          </ac:picMkLst>
        </pc:picChg>
      </pc:sldChg>
      <pc:sldMasterChg chg="delSldLayout">
        <pc:chgData name="Jacqui Richmond" userId="152df690-2a9a-4209-a8f7-901a1f4309c0" providerId="ADAL" clId="{DBD1BACE-B600-4F9C-B2A8-8953FBBD0357}" dt="2024-12-05T02:16:38.402" v="3604" actId="47"/>
        <pc:sldMasterMkLst>
          <pc:docMk/>
          <pc:sldMasterMk cId="293088322" sldId="2147483672"/>
        </pc:sldMasterMkLst>
        <pc:sldLayoutChg chg="del">
          <pc:chgData name="Jacqui Richmond" userId="152df690-2a9a-4209-a8f7-901a1f4309c0" providerId="ADAL" clId="{DBD1BACE-B600-4F9C-B2A8-8953FBBD0357}" dt="2024-12-05T01:43:04.689" v="2163" actId="47"/>
          <pc:sldLayoutMkLst>
            <pc:docMk/>
            <pc:sldMasterMk cId="293088322" sldId="2147483672"/>
            <pc:sldLayoutMk cId="317054632" sldId="2147483677"/>
          </pc:sldLayoutMkLst>
        </pc:sldLayoutChg>
        <pc:sldLayoutChg chg="del">
          <pc:chgData name="Jacqui Richmond" userId="152df690-2a9a-4209-a8f7-901a1f4309c0" providerId="ADAL" clId="{DBD1BACE-B600-4F9C-B2A8-8953FBBD0357}" dt="2024-12-05T02:16:38.402" v="3604" actId="47"/>
          <pc:sldLayoutMkLst>
            <pc:docMk/>
            <pc:sldMasterMk cId="293088322" sldId="2147483672"/>
            <pc:sldLayoutMk cId="3975145724" sldId="2147483677"/>
          </pc:sldLayoutMkLst>
        </pc:sldLayoutChg>
      </pc:sldMasterChg>
      <pc:sldMasterChg chg="del delSldLayout">
        <pc:chgData name="Jacqui Richmond" userId="152df690-2a9a-4209-a8f7-901a1f4309c0" providerId="ADAL" clId="{DBD1BACE-B600-4F9C-B2A8-8953FBBD0357}" dt="2024-12-05T02:24:41.998" v="3628" actId="47"/>
        <pc:sldMasterMkLst>
          <pc:docMk/>
          <pc:sldMasterMk cId="3677036745" sldId="2147483677"/>
        </pc:sldMasterMkLst>
        <pc:sldLayoutChg chg="del">
          <pc:chgData name="Jacqui Richmond" userId="152df690-2a9a-4209-a8f7-901a1f4309c0" providerId="ADAL" clId="{DBD1BACE-B600-4F9C-B2A8-8953FBBD0357}" dt="2024-12-05T02:24:41.998" v="3628" actId="47"/>
          <pc:sldLayoutMkLst>
            <pc:docMk/>
            <pc:sldMasterMk cId="3677036745" sldId="2147483677"/>
            <pc:sldLayoutMk cId="1567769745" sldId="2147483678"/>
          </pc:sldLayoutMkLst>
        </pc:sldLayoutChg>
        <pc:sldLayoutChg chg="del">
          <pc:chgData name="Jacqui Richmond" userId="152df690-2a9a-4209-a8f7-901a1f4309c0" providerId="ADAL" clId="{DBD1BACE-B600-4F9C-B2A8-8953FBBD0357}" dt="2024-12-05T02:24:41.998" v="3628" actId="47"/>
          <pc:sldLayoutMkLst>
            <pc:docMk/>
            <pc:sldMasterMk cId="3677036745" sldId="2147483677"/>
            <pc:sldLayoutMk cId="3344097641" sldId="2147483679"/>
          </pc:sldLayoutMkLst>
        </pc:sldLayoutChg>
        <pc:sldLayoutChg chg="del">
          <pc:chgData name="Jacqui Richmond" userId="152df690-2a9a-4209-a8f7-901a1f4309c0" providerId="ADAL" clId="{DBD1BACE-B600-4F9C-B2A8-8953FBBD0357}" dt="2024-12-05T02:24:41.998" v="3628" actId="47"/>
          <pc:sldLayoutMkLst>
            <pc:docMk/>
            <pc:sldMasterMk cId="3677036745" sldId="2147483677"/>
            <pc:sldLayoutMk cId="3842946123" sldId="2147483680"/>
          </pc:sldLayoutMkLst>
        </pc:sldLayoutChg>
        <pc:sldLayoutChg chg="del">
          <pc:chgData name="Jacqui Richmond" userId="152df690-2a9a-4209-a8f7-901a1f4309c0" providerId="ADAL" clId="{DBD1BACE-B600-4F9C-B2A8-8953FBBD0357}" dt="2024-12-05T02:24:41.998" v="3628" actId="47"/>
          <pc:sldLayoutMkLst>
            <pc:docMk/>
            <pc:sldMasterMk cId="3677036745" sldId="2147483677"/>
            <pc:sldLayoutMk cId="3520624224" sldId="2147483681"/>
          </pc:sldLayoutMkLst>
        </pc:sldLayoutChg>
        <pc:sldLayoutChg chg="del">
          <pc:chgData name="Jacqui Richmond" userId="152df690-2a9a-4209-a8f7-901a1f4309c0" providerId="ADAL" clId="{DBD1BACE-B600-4F9C-B2A8-8953FBBD0357}" dt="2024-12-05T02:24:41.998" v="3628" actId="47"/>
          <pc:sldLayoutMkLst>
            <pc:docMk/>
            <pc:sldMasterMk cId="3677036745" sldId="2147483677"/>
            <pc:sldLayoutMk cId="2134526460" sldId="2147483682"/>
          </pc:sldLayoutMkLst>
        </pc:sldLayoutChg>
        <pc:sldLayoutChg chg="del">
          <pc:chgData name="Jacqui Richmond" userId="152df690-2a9a-4209-a8f7-901a1f4309c0" providerId="ADAL" clId="{DBD1BACE-B600-4F9C-B2A8-8953FBBD0357}" dt="2024-12-05T02:24:41.998" v="3628" actId="47"/>
          <pc:sldLayoutMkLst>
            <pc:docMk/>
            <pc:sldMasterMk cId="3677036745" sldId="2147483677"/>
            <pc:sldLayoutMk cId="1002459572" sldId="2147483683"/>
          </pc:sldLayoutMkLst>
        </pc:sldLayoutChg>
        <pc:sldLayoutChg chg="del">
          <pc:chgData name="Jacqui Richmond" userId="152df690-2a9a-4209-a8f7-901a1f4309c0" providerId="ADAL" clId="{DBD1BACE-B600-4F9C-B2A8-8953FBBD0357}" dt="2024-12-05T02:24:41.998" v="3628" actId="47"/>
          <pc:sldLayoutMkLst>
            <pc:docMk/>
            <pc:sldMasterMk cId="3677036745" sldId="2147483677"/>
            <pc:sldLayoutMk cId="3333578608" sldId="2147483684"/>
          </pc:sldLayoutMkLst>
        </pc:sldLayoutChg>
        <pc:sldLayoutChg chg="del">
          <pc:chgData name="Jacqui Richmond" userId="152df690-2a9a-4209-a8f7-901a1f4309c0" providerId="ADAL" clId="{DBD1BACE-B600-4F9C-B2A8-8953FBBD0357}" dt="2024-12-05T02:24:41.998" v="3628" actId="47"/>
          <pc:sldLayoutMkLst>
            <pc:docMk/>
            <pc:sldMasterMk cId="3677036745" sldId="2147483677"/>
            <pc:sldLayoutMk cId="15029985" sldId="2147483685"/>
          </pc:sldLayoutMkLst>
        </pc:sldLayoutChg>
        <pc:sldLayoutChg chg="del">
          <pc:chgData name="Jacqui Richmond" userId="152df690-2a9a-4209-a8f7-901a1f4309c0" providerId="ADAL" clId="{DBD1BACE-B600-4F9C-B2A8-8953FBBD0357}" dt="2024-12-05T02:24:41.998" v="3628" actId="47"/>
          <pc:sldLayoutMkLst>
            <pc:docMk/>
            <pc:sldMasterMk cId="3677036745" sldId="2147483677"/>
            <pc:sldLayoutMk cId="562273913" sldId="2147483686"/>
          </pc:sldLayoutMkLst>
        </pc:sldLayoutChg>
        <pc:sldLayoutChg chg="del">
          <pc:chgData name="Jacqui Richmond" userId="152df690-2a9a-4209-a8f7-901a1f4309c0" providerId="ADAL" clId="{DBD1BACE-B600-4F9C-B2A8-8953FBBD0357}" dt="2024-12-05T02:24:41.998" v="3628" actId="47"/>
          <pc:sldLayoutMkLst>
            <pc:docMk/>
            <pc:sldMasterMk cId="3677036745" sldId="2147483677"/>
            <pc:sldLayoutMk cId="1684295023" sldId="2147483687"/>
          </pc:sldLayoutMkLst>
        </pc:sldLayoutChg>
        <pc:sldLayoutChg chg="del">
          <pc:chgData name="Jacqui Richmond" userId="152df690-2a9a-4209-a8f7-901a1f4309c0" providerId="ADAL" clId="{DBD1BACE-B600-4F9C-B2A8-8953FBBD0357}" dt="2024-12-05T02:24:41.998" v="3628" actId="47"/>
          <pc:sldLayoutMkLst>
            <pc:docMk/>
            <pc:sldMasterMk cId="3677036745" sldId="2147483677"/>
            <pc:sldLayoutMk cId="150291752" sldId="2147483688"/>
          </pc:sldLayoutMkLst>
        </pc:sldLayoutChg>
        <pc:sldLayoutChg chg="del">
          <pc:chgData name="Jacqui Richmond" userId="152df690-2a9a-4209-a8f7-901a1f4309c0" providerId="ADAL" clId="{DBD1BACE-B600-4F9C-B2A8-8953FBBD0357}" dt="2024-12-05T02:24:41.998" v="3628" actId="47"/>
          <pc:sldLayoutMkLst>
            <pc:docMk/>
            <pc:sldMasterMk cId="3677036745" sldId="2147483677"/>
            <pc:sldLayoutMk cId="495846759" sldId="2147483689"/>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5AB591B-D7B2-4ACF-93F2-8795FDA58C93}" type="datetimeFigureOut">
              <a:rPr lang="en-AU" smtClean="0"/>
              <a:t>17/12/2024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467A89E2-AC52-4835-B768-3761E9094329}" type="slidenum">
              <a:rPr lang="en-AU" smtClean="0"/>
              <a:t>‹#›</a:t>
            </a:fld>
            <a:endParaRPr lang="en-AU"/>
          </a:p>
        </p:txBody>
      </p:sp>
    </p:spTree>
    <p:extLst>
      <p:ext uri="{BB962C8B-B14F-4D97-AF65-F5344CB8AC3E}">
        <p14:creationId xmlns:p14="http://schemas.microsoft.com/office/powerpoint/2010/main" val="3868164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AB591B-D7B2-4ACF-93F2-8795FDA58C93}" type="datetimeFigureOut">
              <a:rPr lang="en-AU" smtClean="0"/>
              <a:t>17/12/2024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67A89E2-AC52-4835-B768-3761E9094329}" type="slidenum">
              <a:rPr lang="en-AU" smtClean="0"/>
              <a:t>‹#›</a:t>
            </a:fld>
            <a:endParaRPr lang="en-AU"/>
          </a:p>
        </p:txBody>
      </p:sp>
    </p:spTree>
    <p:extLst>
      <p:ext uri="{BB962C8B-B14F-4D97-AF65-F5344CB8AC3E}">
        <p14:creationId xmlns:p14="http://schemas.microsoft.com/office/powerpoint/2010/main" val="2743315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5AB591B-D7B2-4ACF-93F2-8795FDA58C93}" type="datetimeFigureOut">
              <a:rPr lang="en-AU" smtClean="0"/>
              <a:t>17/12/2024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67A89E2-AC52-4835-B768-3761E9094329}" type="slidenum">
              <a:rPr lang="en-AU" smtClean="0"/>
              <a:t>‹#›</a:t>
            </a:fld>
            <a:endParaRPr lang="en-AU"/>
          </a:p>
        </p:txBody>
      </p:sp>
    </p:spTree>
    <p:extLst>
      <p:ext uri="{BB962C8B-B14F-4D97-AF65-F5344CB8AC3E}">
        <p14:creationId xmlns:p14="http://schemas.microsoft.com/office/powerpoint/2010/main" val="2787795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AB591B-D7B2-4ACF-93F2-8795FDA58C93}" type="datetimeFigureOut">
              <a:rPr lang="en-AU" smtClean="0"/>
              <a:t>17/12/2024</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7A89E2-AC52-4835-B768-3761E9094329}" type="slidenum">
              <a:rPr lang="en-AU" smtClean="0"/>
              <a:t>‹#›</a:t>
            </a:fld>
            <a:endParaRPr lang="en-AU"/>
          </a:p>
        </p:txBody>
      </p:sp>
    </p:spTree>
    <p:extLst>
      <p:ext uri="{BB962C8B-B14F-4D97-AF65-F5344CB8AC3E}">
        <p14:creationId xmlns:p14="http://schemas.microsoft.com/office/powerpoint/2010/main" val="293088322"/>
      </p:ext>
    </p:extLst>
  </p:cSld>
  <p:clrMap bg1="lt1" tx1="dk1" bg2="lt2" tx2="dk2" accent1="accent1" accent2="accent2" accent3="accent3" accent4="accent4" accent5="accent5" accent6="accent6" hlink="hlink" folHlink="folHlink"/>
  <p:sldLayoutIdLst>
    <p:sldLayoutId id="2147483676" r:id="rId1"/>
    <p:sldLayoutId id="2147483674" r:id="rId2"/>
    <p:sldLayoutId id="2147483673"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hyperlink" Target="mailto:office@acipc.org.au" TargetMode="External"/><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hyperlink" Target="mailto:Jacqui.Richmond@burnet.edu.au" TargetMode="External"/><Relationship Id="rId5" Type="http://schemas.openxmlformats.org/officeDocument/2006/relationships/hyperlink" Target="mailto:Jacqui.Richmond@acipc.org.au" TargetMode="Externa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4FBED99-6FC1-4BB5-8A6B-F44752C392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10C423-C66B-464F-A223-AD7DA2E006EA}"/>
              </a:ext>
            </a:extLst>
          </p:cNvPr>
          <p:cNvSpPr>
            <a:spLocks noGrp="1"/>
          </p:cNvSpPr>
          <p:nvPr>
            <p:ph type="ctrTitle"/>
          </p:nvPr>
        </p:nvSpPr>
        <p:spPr>
          <a:xfrm>
            <a:off x="7512870" y="1124712"/>
            <a:ext cx="4023360" cy="3200400"/>
          </a:xfrm>
        </p:spPr>
        <p:txBody>
          <a:bodyPr>
            <a:normAutofit fontScale="90000"/>
          </a:bodyPr>
          <a:lstStyle/>
          <a:p>
            <a:pPr algn="l"/>
            <a:r>
              <a:rPr lang="en-AU" sz="4800" b="1" dirty="0"/>
              <a:t>Caring for people with Blood Borne Viruses in the aged care setting</a:t>
            </a:r>
          </a:p>
        </p:txBody>
      </p:sp>
      <p:sp>
        <p:nvSpPr>
          <p:cNvPr id="3" name="Subtitle 2">
            <a:extLst>
              <a:ext uri="{FF2B5EF4-FFF2-40B4-BE49-F238E27FC236}">
                <a16:creationId xmlns:a16="http://schemas.microsoft.com/office/drawing/2014/main" id="{795FE7AE-D15E-4397-96F6-0987A6440455}"/>
              </a:ext>
            </a:extLst>
          </p:cNvPr>
          <p:cNvSpPr>
            <a:spLocks noGrp="1"/>
          </p:cNvSpPr>
          <p:nvPr>
            <p:ph type="subTitle" idx="1"/>
          </p:nvPr>
        </p:nvSpPr>
        <p:spPr>
          <a:xfrm>
            <a:off x="7512870" y="4873752"/>
            <a:ext cx="4023360" cy="1207008"/>
          </a:xfrm>
        </p:spPr>
        <p:txBody>
          <a:bodyPr>
            <a:normAutofit/>
          </a:bodyPr>
          <a:lstStyle/>
          <a:p>
            <a:pPr algn="l"/>
            <a:r>
              <a:rPr lang="en-AU" b="1" dirty="0"/>
              <a:t>December 2024</a:t>
            </a:r>
          </a:p>
        </p:txBody>
      </p:sp>
      <p:pic>
        <p:nvPicPr>
          <p:cNvPr id="11" name="Picture 10" descr="A picture containing shape&#10;&#10;Description automatically generated">
            <a:extLst>
              <a:ext uri="{FF2B5EF4-FFF2-40B4-BE49-F238E27FC236}">
                <a16:creationId xmlns:a16="http://schemas.microsoft.com/office/drawing/2014/main" id="{7EF02376-EB71-4366-86AF-659577259F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923" y="1279787"/>
            <a:ext cx="5986876" cy="1631423"/>
          </a:xfrm>
          <a:prstGeom prst="rect">
            <a:avLst/>
          </a:prstGeom>
        </p:spPr>
      </p:pic>
      <p:sp>
        <p:nvSpPr>
          <p:cNvPr id="18" name="Rectangle 17">
            <a:extLst>
              <a:ext uri="{FF2B5EF4-FFF2-40B4-BE49-F238E27FC236}">
                <a16:creationId xmlns:a16="http://schemas.microsoft.com/office/drawing/2014/main" id="{8EA2E5B2-7E46-41D7-993E-1472B65ED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797303"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484E1283-CBB6-B26A-B1E6-038C7459AA4C}"/>
              </a:ext>
            </a:extLst>
          </p:cNvPr>
          <p:cNvPicPr>
            <a:picLocks noChangeAspect="1"/>
          </p:cNvPicPr>
          <p:nvPr/>
        </p:nvPicPr>
        <p:blipFill>
          <a:blip r:embed="rId3"/>
          <a:stretch>
            <a:fillRect/>
          </a:stretch>
        </p:blipFill>
        <p:spPr>
          <a:xfrm>
            <a:off x="605059" y="3823852"/>
            <a:ext cx="2811848" cy="2340864"/>
          </a:xfrm>
          <a:prstGeom prst="rect">
            <a:avLst/>
          </a:prstGeom>
        </p:spPr>
      </p:pic>
      <p:pic>
        <p:nvPicPr>
          <p:cNvPr id="8" name="Picture 7">
            <a:extLst>
              <a:ext uri="{FF2B5EF4-FFF2-40B4-BE49-F238E27FC236}">
                <a16:creationId xmlns:a16="http://schemas.microsoft.com/office/drawing/2014/main" id="{341B9DF8-BD53-27A7-403A-998AB83DB731}"/>
              </a:ext>
            </a:extLst>
          </p:cNvPr>
          <p:cNvPicPr>
            <a:picLocks noChangeAspect="1"/>
          </p:cNvPicPr>
          <p:nvPr/>
        </p:nvPicPr>
        <p:blipFill>
          <a:blip r:embed="rId4"/>
          <a:stretch>
            <a:fillRect/>
          </a:stretch>
        </p:blipFill>
        <p:spPr>
          <a:xfrm>
            <a:off x="3696835" y="3823852"/>
            <a:ext cx="2854712" cy="2340864"/>
          </a:xfrm>
          <a:prstGeom prst="rect">
            <a:avLst/>
          </a:prstGeom>
        </p:spPr>
      </p:pic>
      <p:sp>
        <p:nvSpPr>
          <p:cNvPr id="20" name="Rectangle 19">
            <a:extLst>
              <a:ext uri="{FF2B5EF4-FFF2-40B4-BE49-F238E27FC236}">
                <a16:creationId xmlns:a16="http://schemas.microsoft.com/office/drawing/2014/main" id="{789E161B-D345-4E9F-985D-649330815F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18411"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288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FADB370-355B-3CBE-3C27-8147AB6E0547}"/>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05960C9-EB01-11C1-AA95-74C4AEE828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C2E1D54C-ADD3-EE72-B5C5-DD5D0B8A08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260019"/>
            <a:ext cx="11167447" cy="5933012"/>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6BC590C-8061-61E6-D29C-6264E381D712}"/>
              </a:ext>
            </a:extLst>
          </p:cNvPr>
          <p:cNvSpPr>
            <a:spLocks noGrp="1"/>
          </p:cNvSpPr>
          <p:nvPr>
            <p:ph type="title"/>
          </p:nvPr>
        </p:nvSpPr>
        <p:spPr>
          <a:xfrm>
            <a:off x="1115568" y="509521"/>
            <a:ext cx="10232136" cy="1014984"/>
          </a:xfrm>
        </p:spPr>
        <p:txBody>
          <a:bodyPr>
            <a:normAutofit/>
          </a:bodyPr>
          <a:lstStyle/>
          <a:p>
            <a:r>
              <a:rPr lang="en-AU" sz="4000" b="1" dirty="0"/>
              <a:t>Ageing with HIV</a:t>
            </a:r>
          </a:p>
        </p:txBody>
      </p:sp>
      <p:sp>
        <p:nvSpPr>
          <p:cNvPr id="17" name="Rectangle 16">
            <a:extLst>
              <a:ext uri="{FF2B5EF4-FFF2-40B4-BE49-F238E27FC236}">
                <a16:creationId xmlns:a16="http://schemas.microsoft.com/office/drawing/2014/main" id="{4502391F-29DA-535E-45E4-F46D78381B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658327"/>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A02AF07-55B7-53B1-095D-899943D6BF7F}"/>
              </a:ext>
            </a:extLst>
          </p:cNvPr>
          <p:cNvSpPr>
            <a:spLocks/>
          </p:cNvSpPr>
          <p:nvPr/>
        </p:nvSpPr>
        <p:spPr>
          <a:xfrm>
            <a:off x="1251858" y="1922258"/>
            <a:ext cx="9884227" cy="3901599"/>
          </a:xfrm>
          <a:prstGeom prst="rect">
            <a:avLst/>
          </a:prstGeom>
          <a:ln>
            <a:noFill/>
          </a:ln>
        </p:spPr>
        <p:txBody>
          <a:bodyPr>
            <a:normAutofit fontScale="92500"/>
          </a:bodyPr>
          <a:lstStyle/>
          <a:p>
            <a:pPr marL="171450" marR="0" lvl="0" indent="-171450" algn="l" defTabSz="59436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AU" sz="2800" b="0" i="0" u="none" strike="noStrike" kern="1200" cap="none" spc="0" normalizeH="0" baseline="0" noProof="0" dirty="0">
                <a:ln>
                  <a:noFill/>
                </a:ln>
                <a:solidFill>
                  <a:prstClr val="black"/>
                </a:solidFill>
                <a:effectLst/>
                <a:uLnTx/>
                <a:uFillTx/>
                <a:latin typeface="Calibri" panose="020F0502020204030204"/>
                <a:ea typeface="+mn-ea"/>
                <a:cs typeface="+mn-cs"/>
              </a:rPr>
              <a:t>People with HIV now have a near normal life expectancy</a:t>
            </a:r>
          </a:p>
          <a:p>
            <a:pPr marL="628650" lvl="1" indent="-171450" defTabSz="594360">
              <a:buFont typeface="Arial" panose="020B0604020202020204" pitchFamily="34" charset="0"/>
              <a:buChar char="•"/>
            </a:pPr>
            <a:r>
              <a:rPr lang="en-AU" sz="2800" dirty="0">
                <a:solidFill>
                  <a:prstClr val="black"/>
                </a:solidFill>
                <a:latin typeface="Calibri" panose="020F0502020204030204"/>
              </a:rPr>
              <a:t>A person living with HIV aged 20 years, who start Antiretroviral Therapy (ART) today has:</a:t>
            </a:r>
          </a:p>
          <a:p>
            <a:pPr marL="1085850" lvl="2" indent="-171450" defTabSz="594360">
              <a:buFont typeface="Arial" panose="020B0604020202020204" pitchFamily="34" charset="0"/>
              <a:buChar char="•"/>
            </a:pPr>
            <a:r>
              <a:rPr kumimoji="0" lang="en-AU" sz="2400" b="0" i="0" u="none" strike="noStrike" kern="1200" cap="none" spc="0" normalizeH="0" baseline="0" noProof="0" dirty="0">
                <a:ln>
                  <a:noFill/>
                </a:ln>
                <a:solidFill>
                  <a:prstClr val="black"/>
                </a:solidFill>
                <a:effectLst/>
                <a:uLnTx/>
                <a:uFillTx/>
                <a:latin typeface="Calibri" panose="020F0502020204030204"/>
                <a:ea typeface="+mn-ea"/>
                <a:cs typeface="+mn-cs"/>
              </a:rPr>
              <a:t>56.6 years (f</a:t>
            </a:r>
            <a:r>
              <a:rPr lang="en-AU" sz="2400" dirty="0" err="1">
                <a:solidFill>
                  <a:prstClr val="black"/>
                </a:solidFill>
                <a:latin typeface="Calibri" panose="020F0502020204030204"/>
              </a:rPr>
              <a:t>emale</a:t>
            </a:r>
            <a:r>
              <a:rPr lang="en-AU" sz="2400" dirty="0">
                <a:solidFill>
                  <a:prstClr val="black"/>
                </a:solidFill>
                <a:latin typeface="Calibri" panose="020F0502020204030204"/>
              </a:rPr>
              <a:t>) or 54.5 years (male) years left to live </a:t>
            </a:r>
            <a:r>
              <a:rPr kumimoji="0" lang="en-AU"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1085850" lvl="2" indent="-171450" defTabSz="594360">
              <a:buFont typeface="Arial" panose="020B0604020202020204" pitchFamily="34" charset="0"/>
              <a:buChar char="•"/>
            </a:pPr>
            <a:r>
              <a:rPr lang="en-AU" sz="2400" dirty="0">
                <a:solidFill>
                  <a:prstClr val="black"/>
                </a:solidFill>
              </a:rPr>
              <a:t>By 2027, the greatest proportion of people with HIV will be aged 55 to 59 years</a:t>
            </a:r>
            <a:endParaRPr kumimoji="0" lang="en-AU"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indent="-171450" defTabSz="594360">
              <a:buFont typeface="Arial" panose="020B0604020202020204" pitchFamily="34" charset="0"/>
              <a:buChar char="•"/>
            </a:pPr>
            <a:r>
              <a:rPr lang="en-AU" sz="2800" dirty="0">
                <a:solidFill>
                  <a:prstClr val="black"/>
                </a:solidFill>
                <a:latin typeface="Calibri" panose="020F0502020204030204"/>
              </a:rPr>
              <a:t>The success of ART means people are now ageing with HIV</a:t>
            </a:r>
          </a:p>
          <a:p>
            <a:pPr marL="171450" indent="-171450" defTabSz="594360">
              <a:buFont typeface="Arial" panose="020B0604020202020204" pitchFamily="34" charset="0"/>
              <a:buChar char="•"/>
            </a:pPr>
            <a:r>
              <a:rPr kumimoji="0" lang="en-AU" sz="2800" b="0" i="0" u="none" strike="noStrike" kern="1200" cap="none" spc="0" normalizeH="0" baseline="0" noProof="0" dirty="0">
                <a:ln>
                  <a:noFill/>
                </a:ln>
                <a:solidFill>
                  <a:prstClr val="black"/>
                </a:solidFill>
                <a:effectLst/>
                <a:uLnTx/>
                <a:uFillTx/>
                <a:latin typeface="Calibri" panose="020F0502020204030204"/>
                <a:ea typeface="+mn-ea"/>
                <a:cs typeface="+mn-cs"/>
              </a:rPr>
              <a:t> HIV can p</a:t>
            </a:r>
            <a:r>
              <a:rPr lang="en-AU" sz="2800" dirty="0" err="1">
                <a:solidFill>
                  <a:prstClr val="black"/>
                </a:solidFill>
                <a:latin typeface="Calibri" panose="020F0502020204030204"/>
              </a:rPr>
              <a:t>romote</a:t>
            </a:r>
            <a:r>
              <a:rPr lang="en-AU" sz="2800" dirty="0">
                <a:solidFill>
                  <a:prstClr val="black"/>
                </a:solidFill>
                <a:latin typeface="Calibri" panose="020F0502020204030204"/>
              </a:rPr>
              <a:t> and accelerate age-related conditions even when the ART is supressing HIV</a:t>
            </a:r>
          </a:p>
          <a:p>
            <a:pPr marL="171450" indent="-171450" defTabSz="594360">
              <a:buFont typeface="Arial" panose="020B0604020202020204" pitchFamily="34" charset="0"/>
              <a:buChar char="•"/>
            </a:pPr>
            <a:r>
              <a:rPr kumimoji="0" lang="en-AU" sz="2800" b="0" i="0" u="none" strike="noStrike" kern="1200" cap="none" spc="0" normalizeH="0" baseline="0" noProof="0" dirty="0">
                <a:ln>
                  <a:noFill/>
                </a:ln>
                <a:solidFill>
                  <a:prstClr val="black"/>
                </a:solidFill>
                <a:effectLst/>
                <a:uLnTx/>
                <a:uFillTx/>
                <a:latin typeface="Calibri" panose="020F0502020204030204"/>
                <a:ea typeface="+mn-ea"/>
                <a:cs typeface="+mn-cs"/>
              </a:rPr>
              <a:t>Age related services may not be suited to the needs of people with HIV</a:t>
            </a:r>
          </a:p>
        </p:txBody>
      </p:sp>
      <p:pic>
        <p:nvPicPr>
          <p:cNvPr id="4" name="Picture 3" descr="A picture containing shape&#10;&#10;Description automatically generated">
            <a:extLst>
              <a:ext uri="{FF2B5EF4-FFF2-40B4-BE49-F238E27FC236}">
                <a16:creationId xmlns:a16="http://schemas.microsoft.com/office/drawing/2014/main" id="{C66B1A86-D28A-B5F4-A7B4-D7361E9A12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64965" y="933187"/>
            <a:ext cx="2074882" cy="565405"/>
          </a:xfrm>
          <a:prstGeom prst="rect">
            <a:avLst/>
          </a:prstGeom>
        </p:spPr>
      </p:pic>
      <p:cxnSp>
        <p:nvCxnSpPr>
          <p:cNvPr id="6" name="Straight Connector 5">
            <a:extLst>
              <a:ext uri="{FF2B5EF4-FFF2-40B4-BE49-F238E27FC236}">
                <a16:creationId xmlns:a16="http://schemas.microsoft.com/office/drawing/2014/main" id="{90C5D68C-C7C9-1898-C9D7-F2358463B8CE}"/>
              </a:ext>
            </a:extLst>
          </p:cNvPr>
          <p:cNvCxnSpPr>
            <a:cxnSpLocks/>
          </p:cNvCxnSpPr>
          <p:nvPr/>
        </p:nvCxnSpPr>
        <p:spPr>
          <a:xfrm>
            <a:off x="1251858" y="1753074"/>
            <a:ext cx="9296399"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pic>
        <p:nvPicPr>
          <p:cNvPr id="8" name="Picture 7" descr="Background pattern&#10;&#10;Description automatically generated">
            <a:extLst>
              <a:ext uri="{FF2B5EF4-FFF2-40B4-BE49-F238E27FC236}">
                <a16:creationId xmlns:a16="http://schemas.microsoft.com/office/drawing/2014/main" id="{6743A7BD-C9C1-8429-FD8A-708426758259}"/>
              </a:ext>
            </a:extLst>
          </p:cNvPr>
          <p:cNvPicPr>
            <a:picLocks noChangeAspect="1"/>
          </p:cNvPicPr>
          <p:nvPr/>
        </p:nvPicPr>
        <p:blipFill rotWithShape="1">
          <a:blip r:embed="rId3">
            <a:extLst>
              <a:ext uri="{28A0092B-C50C-407E-A947-70E740481C1C}">
                <a14:useLocalDpi xmlns:a14="http://schemas.microsoft.com/office/drawing/2010/main" val="0"/>
              </a:ext>
            </a:extLst>
          </a:blip>
          <a:srcRect l="-1" t="22461" r="-556" b="72226"/>
          <a:stretch/>
        </p:blipFill>
        <p:spPr>
          <a:xfrm>
            <a:off x="2208227" y="5823857"/>
            <a:ext cx="8071869" cy="282702"/>
          </a:xfrm>
          <a:prstGeom prst="rect">
            <a:avLst/>
          </a:prstGeom>
        </p:spPr>
      </p:pic>
      <p:sp>
        <p:nvSpPr>
          <p:cNvPr id="7" name="TextBox 6">
            <a:extLst>
              <a:ext uri="{FF2B5EF4-FFF2-40B4-BE49-F238E27FC236}">
                <a16:creationId xmlns:a16="http://schemas.microsoft.com/office/drawing/2014/main" id="{91FE3203-E3A9-9A97-1716-C52DB96DA298}"/>
              </a:ext>
            </a:extLst>
          </p:cNvPr>
          <p:cNvSpPr txBox="1"/>
          <p:nvPr/>
        </p:nvSpPr>
        <p:spPr>
          <a:xfrm>
            <a:off x="8364965" y="6285400"/>
            <a:ext cx="3805210" cy="369332"/>
          </a:xfrm>
          <a:prstGeom prst="rect">
            <a:avLst/>
          </a:prstGeom>
          <a:noFill/>
        </p:spPr>
        <p:txBody>
          <a:bodyPr wrap="square">
            <a:spAutoFit/>
          </a:bodyPr>
          <a:lstStyle/>
          <a:p>
            <a:r>
              <a:rPr lang="en-US" dirty="0"/>
              <a:t>Trickey A et al. The Lancet HIV 2023</a:t>
            </a:r>
            <a:endParaRPr lang="en-AU" dirty="0"/>
          </a:p>
        </p:txBody>
      </p:sp>
    </p:spTree>
    <p:extLst>
      <p:ext uri="{BB962C8B-B14F-4D97-AF65-F5344CB8AC3E}">
        <p14:creationId xmlns:p14="http://schemas.microsoft.com/office/powerpoint/2010/main" val="3883181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9890E97-FACD-AFB8-E4B9-264D78F81CD1}"/>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F0D721A-5DA7-0AB7-080C-A54B292911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7BFE3035-99EA-4CD1-E60D-55C22E6241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260019"/>
            <a:ext cx="11167447" cy="5933012"/>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8715DAA-EB1D-E1DB-6C0F-7B6878776BA2}"/>
              </a:ext>
            </a:extLst>
          </p:cNvPr>
          <p:cNvSpPr>
            <a:spLocks noGrp="1"/>
          </p:cNvSpPr>
          <p:nvPr>
            <p:ph type="title"/>
          </p:nvPr>
        </p:nvSpPr>
        <p:spPr>
          <a:xfrm>
            <a:off x="1115568" y="509521"/>
            <a:ext cx="10232136" cy="1014984"/>
          </a:xfrm>
        </p:spPr>
        <p:txBody>
          <a:bodyPr>
            <a:normAutofit/>
          </a:bodyPr>
          <a:lstStyle/>
          <a:p>
            <a:r>
              <a:rPr lang="en-AU" sz="4000" b="1" dirty="0"/>
              <a:t>Ageing with HIV</a:t>
            </a:r>
          </a:p>
        </p:txBody>
      </p:sp>
      <p:sp>
        <p:nvSpPr>
          <p:cNvPr id="17" name="Rectangle 16">
            <a:extLst>
              <a:ext uri="{FF2B5EF4-FFF2-40B4-BE49-F238E27FC236}">
                <a16:creationId xmlns:a16="http://schemas.microsoft.com/office/drawing/2014/main" id="{506387A6-AD49-5AA2-9FA3-49A1BBD62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658327"/>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5A5D676-EC02-3C10-0B12-E08835757533}"/>
              </a:ext>
            </a:extLst>
          </p:cNvPr>
          <p:cNvSpPr>
            <a:spLocks/>
          </p:cNvSpPr>
          <p:nvPr/>
        </p:nvSpPr>
        <p:spPr>
          <a:xfrm>
            <a:off x="1600200" y="2137202"/>
            <a:ext cx="9535885" cy="3436277"/>
          </a:xfrm>
          <a:prstGeom prst="rect">
            <a:avLst/>
          </a:prstGeom>
          <a:ln>
            <a:noFill/>
          </a:ln>
        </p:spPr>
        <p:txBody>
          <a:bodyPr>
            <a:normAutofit/>
          </a:bodyPr>
          <a:lstStyle/>
          <a:p>
            <a:pPr marL="171450" marR="0" lvl="0" indent="-171450" algn="l" defTabSz="59436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400" b="0" i="0" u="none" strike="noStrike" kern="1200" cap="none" spc="0" normalizeH="0" baseline="0" noProof="0" dirty="0">
                <a:ln>
                  <a:noFill/>
                </a:ln>
                <a:solidFill>
                  <a:prstClr val="black"/>
                </a:solidFill>
                <a:effectLst/>
                <a:uLnTx/>
                <a:uFillTx/>
                <a:latin typeface="Calibri" panose="020F0502020204030204"/>
                <a:ea typeface="+mn-ea"/>
                <a:cs typeface="+mn-cs"/>
              </a:rPr>
              <a:t> People living with HIV are at increased risk of cardiovascular disease</a:t>
            </a:r>
          </a:p>
          <a:p>
            <a:pPr marL="171450" marR="0" lvl="0" indent="-171450" algn="l" defTabSz="5943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2400" dirty="0">
                <a:solidFill>
                  <a:prstClr val="black"/>
                </a:solidFill>
                <a:latin typeface="Calibri" panose="020F0502020204030204"/>
              </a:rPr>
              <a:t> Other priorities for people with HIV as they age include:</a:t>
            </a:r>
          </a:p>
          <a:p>
            <a:pPr marL="628650" lvl="1" indent="-171450" defTabSz="594360">
              <a:buFont typeface="Arial" panose="020B0604020202020204" pitchFamily="34" charset="0"/>
              <a:buChar char="•"/>
            </a:pPr>
            <a:r>
              <a:rPr kumimoji="0" lang="en-AU" sz="2000" b="0" i="0" u="none" strike="noStrike" kern="1200" cap="none" spc="0" normalizeH="0" baseline="0" noProof="0" dirty="0">
                <a:ln>
                  <a:noFill/>
                </a:ln>
                <a:solidFill>
                  <a:prstClr val="black"/>
                </a:solidFill>
                <a:effectLst/>
                <a:uLnTx/>
                <a:uFillTx/>
                <a:latin typeface="Calibri" panose="020F0502020204030204"/>
                <a:ea typeface="+mn-ea"/>
                <a:cs typeface="+mn-cs"/>
              </a:rPr>
              <a:t>Osteoporosis</a:t>
            </a:r>
          </a:p>
          <a:p>
            <a:pPr marL="628650" lvl="1" indent="-171450" defTabSz="594360">
              <a:buFont typeface="Arial" panose="020B0604020202020204" pitchFamily="34" charset="0"/>
              <a:buChar char="•"/>
            </a:pPr>
            <a:r>
              <a:rPr lang="en-AU" sz="2000" dirty="0">
                <a:solidFill>
                  <a:prstClr val="black"/>
                </a:solidFill>
                <a:latin typeface="Calibri" panose="020F0502020204030204"/>
              </a:rPr>
              <a:t>Mental health</a:t>
            </a:r>
          </a:p>
          <a:p>
            <a:pPr marL="628650" lvl="1" indent="-171450" defTabSz="594360">
              <a:buFont typeface="Arial" panose="020B0604020202020204" pitchFamily="34" charset="0"/>
              <a:buChar char="•"/>
            </a:pPr>
            <a:r>
              <a:rPr kumimoji="0" lang="en-AU" sz="2000" b="0" i="0" u="none" strike="noStrike" kern="1200" cap="none" spc="0" normalizeH="0" baseline="0" noProof="0" dirty="0">
                <a:ln>
                  <a:noFill/>
                </a:ln>
                <a:solidFill>
                  <a:prstClr val="black"/>
                </a:solidFill>
                <a:effectLst/>
                <a:uLnTx/>
                <a:uFillTx/>
                <a:latin typeface="Calibri" panose="020F0502020204030204"/>
                <a:ea typeface="+mn-ea"/>
                <a:cs typeface="+mn-cs"/>
              </a:rPr>
              <a:t>Menopause </a:t>
            </a:r>
          </a:p>
          <a:p>
            <a:pPr marL="171450" indent="-171450" defTabSz="594360">
              <a:buFont typeface="Arial" panose="020B0604020202020204" pitchFamily="34" charset="0"/>
              <a:buChar char="•"/>
            </a:pPr>
            <a:r>
              <a:rPr lang="en-AU" sz="2400" dirty="0">
                <a:solidFill>
                  <a:prstClr val="black"/>
                </a:solidFill>
                <a:latin typeface="Calibri" panose="020F0502020204030204"/>
              </a:rPr>
              <a:t>The National Association of People with HIV Australia (NAPWHA</a:t>
            </a:r>
            <a:r>
              <a:rPr lang="en-AU" sz="2400">
                <a:solidFill>
                  <a:prstClr val="black"/>
                </a:solidFill>
                <a:latin typeface="Calibri" panose="020F0502020204030204"/>
              </a:rPr>
              <a:t>) have made a </a:t>
            </a:r>
            <a:r>
              <a:rPr lang="en-AU" sz="2400" dirty="0">
                <a:solidFill>
                  <a:prstClr val="black"/>
                </a:solidFill>
                <a:latin typeface="Calibri" panose="020F0502020204030204"/>
              </a:rPr>
              <a:t>submission to the Department of Health and Aged Care for people living with HIV to have access to Government funded Aged Care Services from the age of 50 years – results pending (Dec 2024)</a:t>
            </a:r>
          </a:p>
          <a:p>
            <a:pPr marL="171450" indent="-171450" defTabSz="594360">
              <a:buFont typeface="Arial" panose="020B0604020202020204" pitchFamily="34" charset="0"/>
              <a:buChar char="•"/>
            </a:pPr>
            <a:endParaRPr kumimoji="0" lang="en-AU"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descr="A picture containing shape&#10;&#10;Description automatically generated">
            <a:extLst>
              <a:ext uri="{FF2B5EF4-FFF2-40B4-BE49-F238E27FC236}">
                <a16:creationId xmlns:a16="http://schemas.microsoft.com/office/drawing/2014/main" id="{CE34D289-FB44-19BB-BDC4-9FE13D636B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6229" y="1413142"/>
            <a:ext cx="2074882" cy="565405"/>
          </a:xfrm>
          <a:prstGeom prst="rect">
            <a:avLst/>
          </a:prstGeom>
        </p:spPr>
      </p:pic>
      <p:cxnSp>
        <p:nvCxnSpPr>
          <p:cNvPr id="6" name="Straight Connector 5">
            <a:extLst>
              <a:ext uri="{FF2B5EF4-FFF2-40B4-BE49-F238E27FC236}">
                <a16:creationId xmlns:a16="http://schemas.microsoft.com/office/drawing/2014/main" id="{B83C9ED9-F4BB-502D-A495-F2881B98816A}"/>
              </a:ext>
            </a:extLst>
          </p:cNvPr>
          <p:cNvCxnSpPr>
            <a:cxnSpLocks/>
          </p:cNvCxnSpPr>
          <p:nvPr/>
        </p:nvCxnSpPr>
        <p:spPr>
          <a:xfrm>
            <a:off x="1502229" y="2057874"/>
            <a:ext cx="9111342"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pic>
        <p:nvPicPr>
          <p:cNvPr id="8" name="Picture 7" descr="Background pattern&#10;&#10;Description automatically generated">
            <a:extLst>
              <a:ext uri="{FF2B5EF4-FFF2-40B4-BE49-F238E27FC236}">
                <a16:creationId xmlns:a16="http://schemas.microsoft.com/office/drawing/2014/main" id="{2CEC3008-E6AB-7DDD-3BDB-2172BD684EAD}"/>
              </a:ext>
            </a:extLst>
          </p:cNvPr>
          <p:cNvPicPr>
            <a:picLocks noChangeAspect="1"/>
          </p:cNvPicPr>
          <p:nvPr/>
        </p:nvPicPr>
        <p:blipFill rotWithShape="1">
          <a:blip r:embed="rId3">
            <a:extLst>
              <a:ext uri="{28A0092B-C50C-407E-A947-70E740481C1C}">
                <a14:useLocalDpi xmlns:a14="http://schemas.microsoft.com/office/drawing/2010/main" val="0"/>
              </a:ext>
            </a:extLst>
          </a:blip>
          <a:srcRect l="-1" t="22461" r="-556" b="72226"/>
          <a:stretch/>
        </p:blipFill>
        <p:spPr>
          <a:xfrm>
            <a:off x="2195701" y="5571945"/>
            <a:ext cx="8071869" cy="565405"/>
          </a:xfrm>
          <a:prstGeom prst="rect">
            <a:avLst/>
          </a:prstGeom>
        </p:spPr>
      </p:pic>
      <p:sp>
        <p:nvSpPr>
          <p:cNvPr id="7" name="TextBox 6">
            <a:extLst>
              <a:ext uri="{FF2B5EF4-FFF2-40B4-BE49-F238E27FC236}">
                <a16:creationId xmlns:a16="http://schemas.microsoft.com/office/drawing/2014/main" id="{44E72523-0BF1-E27E-A645-D65C057C7EF5}"/>
              </a:ext>
            </a:extLst>
          </p:cNvPr>
          <p:cNvSpPr txBox="1"/>
          <p:nvPr/>
        </p:nvSpPr>
        <p:spPr>
          <a:xfrm>
            <a:off x="8364965" y="6285400"/>
            <a:ext cx="380521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Trickey A et al. The Lancet HIV 2023</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8054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AECFB2C-1FAD-B118-FB83-99FA515BA0C6}"/>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DCA6E74-603B-9D2F-2FD1-98DB93D231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F3F703C7-5539-4CC3-02D6-0A880ABAE8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260019"/>
            <a:ext cx="11167447" cy="5933012"/>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64CE2CF-F1AA-7905-2687-9B6F1FA224BC}"/>
              </a:ext>
            </a:extLst>
          </p:cNvPr>
          <p:cNvSpPr>
            <a:spLocks noGrp="1"/>
          </p:cNvSpPr>
          <p:nvPr>
            <p:ph type="title"/>
          </p:nvPr>
        </p:nvSpPr>
        <p:spPr>
          <a:xfrm>
            <a:off x="1125684" y="291750"/>
            <a:ext cx="4316403" cy="1014984"/>
          </a:xfrm>
        </p:spPr>
        <p:txBody>
          <a:bodyPr>
            <a:normAutofit/>
          </a:bodyPr>
          <a:lstStyle/>
          <a:p>
            <a:r>
              <a:rPr lang="en-AU" sz="4000" b="1" dirty="0"/>
              <a:t>Introducing the liver </a:t>
            </a:r>
          </a:p>
        </p:txBody>
      </p:sp>
      <p:sp>
        <p:nvSpPr>
          <p:cNvPr id="17" name="Rectangle 16">
            <a:extLst>
              <a:ext uri="{FF2B5EF4-FFF2-40B4-BE49-F238E27FC236}">
                <a16:creationId xmlns:a16="http://schemas.microsoft.com/office/drawing/2014/main" id="{F3E4E564-0D69-DFF1-45DC-2D25DC0194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658327"/>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Background pattern&#10;&#10;Description automatically generated">
            <a:extLst>
              <a:ext uri="{FF2B5EF4-FFF2-40B4-BE49-F238E27FC236}">
                <a16:creationId xmlns:a16="http://schemas.microsoft.com/office/drawing/2014/main" id="{38AD39F4-8BB7-3F51-4663-76F7DB88326D}"/>
              </a:ext>
            </a:extLst>
          </p:cNvPr>
          <p:cNvPicPr>
            <a:picLocks noChangeAspect="1"/>
          </p:cNvPicPr>
          <p:nvPr/>
        </p:nvPicPr>
        <p:blipFill rotWithShape="1">
          <a:blip r:embed="rId2">
            <a:extLst>
              <a:ext uri="{28A0092B-C50C-407E-A947-70E740481C1C}">
                <a14:useLocalDpi xmlns:a14="http://schemas.microsoft.com/office/drawing/2010/main" val="0"/>
              </a:ext>
            </a:extLst>
          </a:blip>
          <a:srcRect l="-1" t="22461" r="-556" b="72226"/>
          <a:stretch/>
        </p:blipFill>
        <p:spPr>
          <a:xfrm>
            <a:off x="2195701" y="5776283"/>
            <a:ext cx="8071869" cy="361067"/>
          </a:xfrm>
          <a:prstGeom prst="rect">
            <a:avLst/>
          </a:prstGeom>
        </p:spPr>
      </p:pic>
      <p:pic>
        <p:nvPicPr>
          <p:cNvPr id="5" name="Picture 4">
            <a:extLst>
              <a:ext uri="{FF2B5EF4-FFF2-40B4-BE49-F238E27FC236}">
                <a16:creationId xmlns:a16="http://schemas.microsoft.com/office/drawing/2014/main" id="{2974ED94-8DDA-C679-2199-1E383051AE38}"/>
              </a:ext>
            </a:extLst>
          </p:cNvPr>
          <p:cNvPicPr>
            <a:picLocks noChangeAspect="1"/>
          </p:cNvPicPr>
          <p:nvPr/>
        </p:nvPicPr>
        <p:blipFill>
          <a:blip r:embed="rId3"/>
          <a:stretch>
            <a:fillRect/>
          </a:stretch>
        </p:blipFill>
        <p:spPr>
          <a:xfrm>
            <a:off x="5630785" y="462242"/>
            <a:ext cx="4109060" cy="5054022"/>
          </a:xfrm>
          <a:prstGeom prst="rect">
            <a:avLst/>
          </a:prstGeom>
        </p:spPr>
      </p:pic>
      <p:pic>
        <p:nvPicPr>
          <p:cNvPr id="9" name="Picture 8">
            <a:extLst>
              <a:ext uri="{FF2B5EF4-FFF2-40B4-BE49-F238E27FC236}">
                <a16:creationId xmlns:a16="http://schemas.microsoft.com/office/drawing/2014/main" id="{01342C63-5F71-8BAF-293C-D1C4A97B45B2}"/>
              </a:ext>
            </a:extLst>
          </p:cNvPr>
          <p:cNvPicPr>
            <a:picLocks noChangeAspect="1"/>
          </p:cNvPicPr>
          <p:nvPr/>
        </p:nvPicPr>
        <p:blipFill>
          <a:blip r:embed="rId4"/>
          <a:stretch>
            <a:fillRect/>
          </a:stretch>
        </p:blipFill>
        <p:spPr>
          <a:xfrm>
            <a:off x="9739845" y="390719"/>
            <a:ext cx="1938479" cy="528676"/>
          </a:xfrm>
          <a:prstGeom prst="rect">
            <a:avLst/>
          </a:prstGeom>
        </p:spPr>
      </p:pic>
      <p:sp>
        <p:nvSpPr>
          <p:cNvPr id="10" name="Content Placeholder 2">
            <a:extLst>
              <a:ext uri="{FF2B5EF4-FFF2-40B4-BE49-F238E27FC236}">
                <a16:creationId xmlns:a16="http://schemas.microsoft.com/office/drawing/2014/main" id="{D6A81074-BE0B-E352-7000-1BB6611EE5E5}"/>
              </a:ext>
            </a:extLst>
          </p:cNvPr>
          <p:cNvSpPr>
            <a:spLocks/>
          </p:cNvSpPr>
          <p:nvPr/>
        </p:nvSpPr>
        <p:spPr>
          <a:xfrm>
            <a:off x="903514" y="1099457"/>
            <a:ext cx="4615543" cy="4931229"/>
          </a:xfrm>
          <a:prstGeom prst="rect">
            <a:avLst/>
          </a:prstGeom>
          <a:ln>
            <a:noFill/>
          </a:ln>
        </p:spPr>
        <p:txBody>
          <a:bodyPr>
            <a:normAutofit/>
          </a:bodyPr>
          <a:lstStyle/>
          <a:p>
            <a:pPr marL="171450" marR="0" lvl="0" indent="-171450" algn="l" defTabSz="59436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800" b="0" i="0" u="none" strike="noStrike" kern="1200" cap="none" spc="0" normalizeH="0" baseline="0" noProof="0" dirty="0">
                <a:ln>
                  <a:noFill/>
                </a:ln>
                <a:solidFill>
                  <a:prstClr val="black"/>
                </a:solidFill>
                <a:effectLst/>
                <a:uLnTx/>
                <a:uFillTx/>
                <a:latin typeface="Calibri" panose="020F0502020204030204"/>
                <a:ea typeface="+mn-ea"/>
                <a:cs typeface="+mn-cs"/>
              </a:rPr>
              <a:t>Hepatitis </a:t>
            </a:r>
            <a:r>
              <a:rPr lang="en-AU" sz="2800" dirty="0">
                <a:solidFill>
                  <a:prstClr val="black"/>
                </a:solidFill>
                <a:latin typeface="Calibri" panose="020F0502020204030204"/>
              </a:rPr>
              <a:t>is a general term that means inflammation of the liver</a:t>
            </a:r>
          </a:p>
          <a:p>
            <a:pPr marL="628650" lvl="1" indent="-171450" defTabSz="594360">
              <a:buFont typeface="Arial" panose="020B0604020202020204" pitchFamily="34" charset="0"/>
              <a:buChar char="•"/>
            </a:pPr>
            <a:r>
              <a:rPr lang="en-US" sz="2400" dirty="0">
                <a:solidFill>
                  <a:prstClr val="black"/>
                </a:solidFill>
                <a:latin typeface="Calibri" panose="020F0502020204030204"/>
              </a:rPr>
              <a:t>Caused by viruses, infection chemicals, alcohol, drug use or other factors</a:t>
            </a:r>
          </a:p>
          <a:p>
            <a:pPr marL="171450" marR="0" lvl="0" indent="-171450" algn="l" defTabSz="5943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prstClr val="black"/>
                </a:solidFill>
                <a:latin typeface="Calibri" panose="020F0502020204030204"/>
              </a:rPr>
              <a:t>Hepatitis A, B, C, D and E are viruses that affect the liver </a:t>
            </a:r>
          </a:p>
          <a:p>
            <a:pPr marL="628650" lvl="1" indent="-171450" defTabSz="594360">
              <a:buFont typeface="Arial" panose="020B0604020202020204" pitchFamily="34" charset="0"/>
              <a:buChar char="•"/>
            </a:pPr>
            <a:r>
              <a:rPr lang="en-US" sz="2400" dirty="0">
                <a:solidFill>
                  <a:prstClr val="black"/>
                </a:solidFill>
                <a:latin typeface="Calibri" panose="020F0502020204030204"/>
              </a:rPr>
              <a:t>Different transmission and treatment</a:t>
            </a:r>
          </a:p>
          <a:p>
            <a:pPr marL="628650" lvl="1" indent="-171450" defTabSz="594360">
              <a:buFont typeface="Arial" panose="020B0604020202020204" pitchFamily="34" charset="0"/>
              <a:buChar char="•"/>
            </a:pPr>
            <a:r>
              <a:rPr lang="en-US" sz="2400" dirty="0">
                <a:solidFill>
                  <a:prstClr val="black"/>
                </a:solidFill>
                <a:latin typeface="Calibri" panose="020F0502020204030204"/>
              </a:rPr>
              <a:t>Hepatitis A and B are vaccine preventable</a:t>
            </a:r>
          </a:p>
          <a:p>
            <a:pPr marL="171450" marR="0" lvl="0" indent="-171450" algn="l" defTabSz="59436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2400" dirty="0">
              <a:solidFill>
                <a:prstClr val="black"/>
              </a:solidFill>
              <a:latin typeface="Calibri" panose="020F0502020204030204"/>
            </a:endParaRPr>
          </a:p>
          <a:p>
            <a:pPr marL="171450" indent="-171450" defTabSz="594360">
              <a:buFont typeface="Arial" panose="020B0604020202020204" pitchFamily="34" charset="0"/>
              <a:buChar char="•"/>
            </a:pPr>
            <a:endParaRPr kumimoji="0" lang="en-AU"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3347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3FB03F2-E727-9F73-6BF8-7AD5AA9169A2}"/>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786FDD6-0BD8-532E-1FE9-5C22239CAA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A75996B3-5525-6601-A380-AF54D8EA8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260019"/>
            <a:ext cx="11167447" cy="5933012"/>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1638D56-BCAC-7681-6151-6D28786F158E}"/>
              </a:ext>
            </a:extLst>
          </p:cNvPr>
          <p:cNvSpPr>
            <a:spLocks noGrp="1"/>
          </p:cNvSpPr>
          <p:nvPr>
            <p:ph type="title"/>
          </p:nvPr>
        </p:nvSpPr>
        <p:spPr>
          <a:xfrm>
            <a:off x="1125684" y="347431"/>
            <a:ext cx="10232136" cy="1014984"/>
          </a:xfrm>
        </p:spPr>
        <p:txBody>
          <a:bodyPr>
            <a:normAutofit/>
          </a:bodyPr>
          <a:lstStyle/>
          <a:p>
            <a:r>
              <a:rPr lang="en-AU" sz="4000" b="1" dirty="0"/>
              <a:t>Impact of hepatitis on the liver</a:t>
            </a:r>
          </a:p>
        </p:txBody>
      </p:sp>
      <p:sp>
        <p:nvSpPr>
          <p:cNvPr id="17" name="Rectangle 16">
            <a:extLst>
              <a:ext uri="{FF2B5EF4-FFF2-40B4-BE49-F238E27FC236}">
                <a16:creationId xmlns:a16="http://schemas.microsoft.com/office/drawing/2014/main" id="{FFB940D1-AC94-AA88-D347-74534AD65E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658327"/>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32795E9-97E1-7B7B-65E3-01909AEE983C}"/>
              </a:ext>
            </a:extLst>
          </p:cNvPr>
          <p:cNvPicPr>
            <a:picLocks noChangeAspect="1"/>
          </p:cNvPicPr>
          <p:nvPr/>
        </p:nvPicPr>
        <p:blipFill>
          <a:blip r:embed="rId2"/>
          <a:stretch>
            <a:fillRect/>
          </a:stretch>
        </p:blipFill>
        <p:spPr>
          <a:xfrm>
            <a:off x="2206868" y="1147447"/>
            <a:ext cx="7364606" cy="4919898"/>
          </a:xfrm>
          <a:prstGeom prst="rect">
            <a:avLst/>
          </a:prstGeom>
        </p:spPr>
      </p:pic>
      <p:pic>
        <p:nvPicPr>
          <p:cNvPr id="4" name="Picture 3">
            <a:extLst>
              <a:ext uri="{FF2B5EF4-FFF2-40B4-BE49-F238E27FC236}">
                <a16:creationId xmlns:a16="http://schemas.microsoft.com/office/drawing/2014/main" id="{D4F1C6CB-E6EF-B4C9-4849-46A093FDCD38}"/>
              </a:ext>
            </a:extLst>
          </p:cNvPr>
          <p:cNvPicPr>
            <a:picLocks noChangeAspect="1"/>
          </p:cNvPicPr>
          <p:nvPr/>
        </p:nvPicPr>
        <p:blipFill>
          <a:blip r:embed="rId3"/>
          <a:stretch>
            <a:fillRect/>
          </a:stretch>
        </p:blipFill>
        <p:spPr>
          <a:xfrm>
            <a:off x="9512076" y="443394"/>
            <a:ext cx="2078916" cy="566977"/>
          </a:xfrm>
          <a:prstGeom prst="rect">
            <a:avLst/>
          </a:prstGeom>
        </p:spPr>
      </p:pic>
    </p:spTree>
    <p:extLst>
      <p:ext uri="{BB962C8B-B14F-4D97-AF65-F5344CB8AC3E}">
        <p14:creationId xmlns:p14="http://schemas.microsoft.com/office/powerpoint/2010/main" val="1337737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053EC68-AF6A-E4C7-343D-B67ACA4E8B42}"/>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5E8E1500-34A8-14AD-297A-727DBB7FA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BCFF8726-C7D4-FFE3-63D9-37F814A451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260019"/>
            <a:ext cx="11167447" cy="5933012"/>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81798C0-7260-7D8A-FCEB-844D4153632B}"/>
              </a:ext>
            </a:extLst>
          </p:cNvPr>
          <p:cNvSpPr>
            <a:spLocks noGrp="1"/>
          </p:cNvSpPr>
          <p:nvPr>
            <p:ph type="title"/>
          </p:nvPr>
        </p:nvSpPr>
        <p:spPr>
          <a:xfrm>
            <a:off x="1115568" y="509521"/>
            <a:ext cx="10232136" cy="1014984"/>
          </a:xfrm>
        </p:spPr>
        <p:txBody>
          <a:bodyPr>
            <a:normAutofit/>
          </a:bodyPr>
          <a:lstStyle/>
          <a:p>
            <a:r>
              <a:rPr lang="en-AU" sz="4000" b="1" dirty="0"/>
              <a:t>Hepatitis B fast facts</a:t>
            </a:r>
          </a:p>
        </p:txBody>
      </p:sp>
      <p:sp>
        <p:nvSpPr>
          <p:cNvPr id="17" name="Rectangle 16">
            <a:extLst>
              <a:ext uri="{FF2B5EF4-FFF2-40B4-BE49-F238E27FC236}">
                <a16:creationId xmlns:a16="http://schemas.microsoft.com/office/drawing/2014/main" id="{BC8BD5BA-2EC3-51AD-350C-EE3F51F52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658327"/>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shape&#10;&#10;Description automatically generated">
            <a:extLst>
              <a:ext uri="{FF2B5EF4-FFF2-40B4-BE49-F238E27FC236}">
                <a16:creationId xmlns:a16="http://schemas.microsoft.com/office/drawing/2014/main" id="{19095AEB-2F86-93CE-B63C-4908CF32ED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6229" y="1413142"/>
            <a:ext cx="2074882" cy="565405"/>
          </a:xfrm>
          <a:prstGeom prst="rect">
            <a:avLst/>
          </a:prstGeom>
        </p:spPr>
      </p:pic>
      <p:pic>
        <p:nvPicPr>
          <p:cNvPr id="5" name="Picture 4">
            <a:extLst>
              <a:ext uri="{FF2B5EF4-FFF2-40B4-BE49-F238E27FC236}">
                <a16:creationId xmlns:a16="http://schemas.microsoft.com/office/drawing/2014/main" id="{65806D56-7D9A-9A20-9BCE-CD08353F07EA}"/>
              </a:ext>
            </a:extLst>
          </p:cNvPr>
          <p:cNvPicPr>
            <a:picLocks noChangeAspect="1"/>
          </p:cNvPicPr>
          <p:nvPr/>
        </p:nvPicPr>
        <p:blipFill>
          <a:blip r:embed="rId3"/>
          <a:stretch>
            <a:fillRect/>
          </a:stretch>
        </p:blipFill>
        <p:spPr>
          <a:xfrm>
            <a:off x="2136305" y="1362415"/>
            <a:ext cx="7919390" cy="4480948"/>
          </a:xfrm>
          <a:prstGeom prst="rect">
            <a:avLst/>
          </a:prstGeom>
        </p:spPr>
      </p:pic>
      <p:pic>
        <p:nvPicPr>
          <p:cNvPr id="9" name="Picture 8">
            <a:extLst>
              <a:ext uri="{FF2B5EF4-FFF2-40B4-BE49-F238E27FC236}">
                <a16:creationId xmlns:a16="http://schemas.microsoft.com/office/drawing/2014/main" id="{D263FF5F-69CD-BD9B-FF77-C3A34E284AE4}"/>
              </a:ext>
            </a:extLst>
          </p:cNvPr>
          <p:cNvPicPr>
            <a:picLocks noChangeAspect="1"/>
          </p:cNvPicPr>
          <p:nvPr/>
        </p:nvPicPr>
        <p:blipFill>
          <a:blip r:embed="rId4"/>
          <a:stretch>
            <a:fillRect/>
          </a:stretch>
        </p:blipFill>
        <p:spPr>
          <a:xfrm>
            <a:off x="2867888" y="6183088"/>
            <a:ext cx="6456224" cy="475529"/>
          </a:xfrm>
          <a:prstGeom prst="rect">
            <a:avLst/>
          </a:prstGeom>
        </p:spPr>
      </p:pic>
      <p:pic>
        <p:nvPicPr>
          <p:cNvPr id="11" name="Picture 10">
            <a:extLst>
              <a:ext uri="{FF2B5EF4-FFF2-40B4-BE49-F238E27FC236}">
                <a16:creationId xmlns:a16="http://schemas.microsoft.com/office/drawing/2014/main" id="{83AD7A88-CBD9-1046-4649-072AE96A6A84}"/>
              </a:ext>
            </a:extLst>
          </p:cNvPr>
          <p:cNvPicPr>
            <a:picLocks noChangeAspect="1"/>
          </p:cNvPicPr>
          <p:nvPr/>
        </p:nvPicPr>
        <p:blipFill>
          <a:blip r:embed="rId5"/>
          <a:stretch>
            <a:fillRect/>
          </a:stretch>
        </p:blipFill>
        <p:spPr>
          <a:xfrm>
            <a:off x="9501960" y="537313"/>
            <a:ext cx="2078916" cy="566977"/>
          </a:xfrm>
          <a:prstGeom prst="rect">
            <a:avLst/>
          </a:prstGeom>
        </p:spPr>
      </p:pic>
    </p:spTree>
    <p:extLst>
      <p:ext uri="{BB962C8B-B14F-4D97-AF65-F5344CB8AC3E}">
        <p14:creationId xmlns:p14="http://schemas.microsoft.com/office/powerpoint/2010/main" val="1703371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0778063-2A3A-33C0-BB0C-4567DD73A774}"/>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EAA7AFF1-99B3-A13F-570D-390D060B25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442A2D98-7BAA-4D26-E63D-46A301649F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260019"/>
            <a:ext cx="11167447" cy="5933012"/>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1B7E0EF-DBB8-C111-2B33-9434D88A4373}"/>
              </a:ext>
            </a:extLst>
          </p:cNvPr>
          <p:cNvSpPr>
            <a:spLocks noGrp="1"/>
          </p:cNvSpPr>
          <p:nvPr>
            <p:ph type="title"/>
          </p:nvPr>
        </p:nvSpPr>
        <p:spPr>
          <a:xfrm>
            <a:off x="1115568" y="509521"/>
            <a:ext cx="10232136" cy="1014984"/>
          </a:xfrm>
        </p:spPr>
        <p:txBody>
          <a:bodyPr>
            <a:normAutofit/>
          </a:bodyPr>
          <a:lstStyle/>
          <a:p>
            <a:r>
              <a:rPr lang="en-AU" sz="4000" b="1" dirty="0"/>
              <a:t>Chronic Hepatitis B (CHB) fast facts</a:t>
            </a:r>
          </a:p>
        </p:txBody>
      </p:sp>
      <p:sp>
        <p:nvSpPr>
          <p:cNvPr id="17" name="Rectangle 16">
            <a:extLst>
              <a:ext uri="{FF2B5EF4-FFF2-40B4-BE49-F238E27FC236}">
                <a16:creationId xmlns:a16="http://schemas.microsoft.com/office/drawing/2014/main" id="{D5E5B844-DCF9-280B-9932-C42A5B60F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658327"/>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14497B2-CC61-CAE1-BEA1-7E2DB9475993}"/>
              </a:ext>
            </a:extLst>
          </p:cNvPr>
          <p:cNvSpPr>
            <a:spLocks/>
          </p:cNvSpPr>
          <p:nvPr/>
        </p:nvSpPr>
        <p:spPr>
          <a:xfrm>
            <a:off x="1600200" y="2137202"/>
            <a:ext cx="9535885" cy="3436277"/>
          </a:xfrm>
          <a:prstGeom prst="rect">
            <a:avLst/>
          </a:prstGeom>
          <a:ln>
            <a:noFill/>
          </a:ln>
        </p:spPr>
        <p:txBody>
          <a:bodyPr>
            <a:normAutofit lnSpcReduction="10000"/>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AU"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250 million people live with </a:t>
            </a:r>
            <a:r>
              <a:rPr lang="en-US" sz="2400" dirty="0">
                <a:solidFill>
                  <a:prstClr val="black"/>
                </a:solidFill>
                <a:latin typeface="Calibri" panose="020F0502020204030204"/>
              </a:rPr>
              <a:t>CHB</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globally </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205,549 people were living with CHB in 2022</a:t>
            </a:r>
          </a:p>
          <a:p>
            <a:pPr marL="702900" marR="0" lvl="2"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~26% of people living with CHB are undiagnosed</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Hepatitis B is the most common blood borne virus in Australia</a:t>
            </a:r>
          </a:p>
          <a:p>
            <a:pPr marL="800100" lvl="1" indent="-342900">
              <a:lnSpc>
                <a:spcPct val="90000"/>
              </a:lnSpc>
              <a:spcBef>
                <a:spcPts val="1000"/>
              </a:spcBef>
              <a:buFont typeface="Arial" panose="020B0604020202020204" pitchFamily="34" charset="0"/>
              <a:buChar char="•"/>
              <a:defRPr/>
            </a:pPr>
            <a:r>
              <a:rPr lang="en-US" sz="2400" dirty="0">
                <a:solidFill>
                  <a:prstClr val="black"/>
                </a:solidFill>
                <a:latin typeface="Calibri" panose="020F0502020204030204"/>
              </a:rPr>
              <a:t>Spread through contact with blood and body fluids</a:t>
            </a:r>
          </a:p>
          <a:p>
            <a:pPr marL="800100" lvl="1" indent="-342900">
              <a:lnSpc>
                <a:spcPct val="90000"/>
              </a:lnSpc>
              <a:spcBef>
                <a:spcPts val="1000"/>
              </a:spcBef>
              <a:buFont typeface="Arial" panose="020B0604020202020204" pitchFamily="34" charset="0"/>
              <a:buChar char="•"/>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30% chance of transmission after an occupation</a:t>
            </a:r>
            <a:r>
              <a:rPr lang="en-US" sz="2400" dirty="0">
                <a:solidFill>
                  <a:prstClr val="black"/>
                </a:solidFill>
                <a:latin typeface="Calibri" panose="020F0502020204030204"/>
              </a:rPr>
              <a:t>al needlestick injury if the source is unvaccinated</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Estimated to be the 10th leading cause of death globally</a:t>
            </a:r>
          </a:p>
          <a:p>
            <a:pPr marL="702900" marR="0" lvl="2"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2nd most important cancer-causing agent, after tobacco</a:t>
            </a:r>
          </a:p>
          <a:p>
            <a:pPr marR="0" lvl="0" algn="l" defTabSz="594360" rtl="0" eaLnBrk="1" fontAlgn="auto" latinLnBrk="0" hangingPunct="1">
              <a:lnSpc>
                <a:spcPct val="100000"/>
              </a:lnSpc>
              <a:spcBef>
                <a:spcPts val="0"/>
              </a:spcBef>
              <a:spcAft>
                <a:spcPts val="0"/>
              </a:spcAft>
              <a:buClrTx/>
              <a:buSzTx/>
              <a:tabLst/>
              <a:defRPr/>
            </a:pPr>
            <a:endParaRPr kumimoji="0" lang="en-AU"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descr="A picture containing shape&#10;&#10;Description automatically generated">
            <a:extLst>
              <a:ext uri="{FF2B5EF4-FFF2-40B4-BE49-F238E27FC236}">
                <a16:creationId xmlns:a16="http://schemas.microsoft.com/office/drawing/2014/main" id="{66384A0B-1120-CF1A-64FF-49AB9A7498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6229" y="1413142"/>
            <a:ext cx="2074882" cy="565405"/>
          </a:xfrm>
          <a:prstGeom prst="rect">
            <a:avLst/>
          </a:prstGeom>
        </p:spPr>
      </p:pic>
      <p:cxnSp>
        <p:nvCxnSpPr>
          <p:cNvPr id="6" name="Straight Connector 5">
            <a:extLst>
              <a:ext uri="{FF2B5EF4-FFF2-40B4-BE49-F238E27FC236}">
                <a16:creationId xmlns:a16="http://schemas.microsoft.com/office/drawing/2014/main" id="{E0D61258-CCBC-0590-EEDC-61466A6CD47B}"/>
              </a:ext>
            </a:extLst>
          </p:cNvPr>
          <p:cNvCxnSpPr>
            <a:cxnSpLocks/>
          </p:cNvCxnSpPr>
          <p:nvPr/>
        </p:nvCxnSpPr>
        <p:spPr>
          <a:xfrm>
            <a:off x="1502229" y="2057874"/>
            <a:ext cx="9111342"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pic>
        <p:nvPicPr>
          <p:cNvPr id="8" name="Picture 7" descr="Background pattern&#10;&#10;Description automatically generated">
            <a:extLst>
              <a:ext uri="{FF2B5EF4-FFF2-40B4-BE49-F238E27FC236}">
                <a16:creationId xmlns:a16="http://schemas.microsoft.com/office/drawing/2014/main" id="{E277B625-97FE-60BA-1461-73BE99D0C476}"/>
              </a:ext>
            </a:extLst>
          </p:cNvPr>
          <p:cNvPicPr>
            <a:picLocks noChangeAspect="1"/>
          </p:cNvPicPr>
          <p:nvPr/>
        </p:nvPicPr>
        <p:blipFill rotWithShape="1">
          <a:blip r:embed="rId3">
            <a:extLst>
              <a:ext uri="{28A0092B-C50C-407E-A947-70E740481C1C}">
                <a14:useLocalDpi xmlns:a14="http://schemas.microsoft.com/office/drawing/2010/main" val="0"/>
              </a:ext>
            </a:extLst>
          </a:blip>
          <a:srcRect l="-1" t="22461" r="-556" b="72226"/>
          <a:stretch/>
        </p:blipFill>
        <p:spPr>
          <a:xfrm>
            <a:off x="2195701" y="5571945"/>
            <a:ext cx="8071869" cy="565405"/>
          </a:xfrm>
          <a:prstGeom prst="rect">
            <a:avLst/>
          </a:prstGeom>
        </p:spPr>
      </p:pic>
      <p:sp>
        <p:nvSpPr>
          <p:cNvPr id="7" name="TextBox 6">
            <a:extLst>
              <a:ext uri="{FF2B5EF4-FFF2-40B4-BE49-F238E27FC236}">
                <a16:creationId xmlns:a16="http://schemas.microsoft.com/office/drawing/2014/main" id="{69AA95FC-6793-778B-AD4B-2AACB97B7A72}"/>
              </a:ext>
            </a:extLst>
          </p:cNvPr>
          <p:cNvSpPr txBox="1"/>
          <p:nvPr/>
        </p:nvSpPr>
        <p:spPr>
          <a:xfrm>
            <a:off x="8364965" y="6285400"/>
            <a:ext cx="380521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Trickey A et al. The Lancet HIV 2023</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7989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B2F7104-4C15-EE43-B2DF-0706430B7BDA}"/>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847A1737-3674-2521-5295-3008A6C9EA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E0CE444B-0F5B-A962-0FCD-0AEC8AB1A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260019"/>
            <a:ext cx="11167447" cy="5933012"/>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03CE59D-E978-91D8-4FDB-7FFA6C79E658}"/>
              </a:ext>
            </a:extLst>
          </p:cNvPr>
          <p:cNvSpPr>
            <a:spLocks noGrp="1"/>
          </p:cNvSpPr>
          <p:nvPr>
            <p:ph type="title"/>
          </p:nvPr>
        </p:nvSpPr>
        <p:spPr>
          <a:xfrm>
            <a:off x="1115568" y="509521"/>
            <a:ext cx="10232136" cy="1014984"/>
          </a:xfrm>
        </p:spPr>
        <p:txBody>
          <a:bodyPr>
            <a:normAutofit/>
          </a:bodyPr>
          <a:lstStyle/>
          <a:p>
            <a:r>
              <a:rPr lang="en-AU" sz="4000" b="1" dirty="0"/>
              <a:t>Hepatitis B and Hepatocellular Carcinoma (HCC)</a:t>
            </a:r>
          </a:p>
        </p:txBody>
      </p:sp>
      <p:sp>
        <p:nvSpPr>
          <p:cNvPr id="17" name="Rectangle 16">
            <a:extLst>
              <a:ext uri="{FF2B5EF4-FFF2-40B4-BE49-F238E27FC236}">
                <a16:creationId xmlns:a16="http://schemas.microsoft.com/office/drawing/2014/main" id="{12EF2D9B-9653-322C-7354-BD8AB965FD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658327"/>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 name="Straight Connector 5">
            <a:extLst>
              <a:ext uri="{FF2B5EF4-FFF2-40B4-BE49-F238E27FC236}">
                <a16:creationId xmlns:a16="http://schemas.microsoft.com/office/drawing/2014/main" id="{05F27BB3-30EF-323D-03F1-6E41B8A43A83}"/>
              </a:ext>
            </a:extLst>
          </p:cNvPr>
          <p:cNvCxnSpPr>
            <a:cxnSpLocks/>
          </p:cNvCxnSpPr>
          <p:nvPr/>
        </p:nvCxnSpPr>
        <p:spPr>
          <a:xfrm>
            <a:off x="1502229" y="2057874"/>
            <a:ext cx="9111342"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E576A20-2A6F-5E47-C728-E27EAA945A0B}"/>
              </a:ext>
            </a:extLst>
          </p:cNvPr>
          <p:cNvPicPr>
            <a:picLocks noChangeAspect="1"/>
          </p:cNvPicPr>
          <p:nvPr/>
        </p:nvPicPr>
        <p:blipFill>
          <a:blip r:embed="rId2"/>
          <a:stretch>
            <a:fillRect/>
          </a:stretch>
        </p:blipFill>
        <p:spPr>
          <a:xfrm>
            <a:off x="844296" y="1444758"/>
            <a:ext cx="10717697" cy="4602879"/>
          </a:xfrm>
          <a:prstGeom prst="rect">
            <a:avLst/>
          </a:prstGeom>
        </p:spPr>
      </p:pic>
    </p:spTree>
    <p:extLst>
      <p:ext uri="{BB962C8B-B14F-4D97-AF65-F5344CB8AC3E}">
        <p14:creationId xmlns:p14="http://schemas.microsoft.com/office/powerpoint/2010/main" val="3333875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539B06D-BE6A-F408-FE83-64EB8B5D5F56}"/>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ECCC081-0F7F-7E99-5824-D054B3CA53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D9B9044A-2B43-F3FF-B8E4-34E3027296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260019"/>
            <a:ext cx="11167447" cy="5933012"/>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1251B8-2844-6BAD-44EF-61CC8E231239}"/>
              </a:ext>
            </a:extLst>
          </p:cNvPr>
          <p:cNvSpPr>
            <a:spLocks noGrp="1"/>
          </p:cNvSpPr>
          <p:nvPr>
            <p:ph type="title"/>
          </p:nvPr>
        </p:nvSpPr>
        <p:spPr>
          <a:xfrm>
            <a:off x="1115568" y="509521"/>
            <a:ext cx="10232136" cy="1014984"/>
          </a:xfrm>
        </p:spPr>
        <p:txBody>
          <a:bodyPr>
            <a:normAutofit/>
          </a:bodyPr>
          <a:lstStyle/>
          <a:p>
            <a:r>
              <a:rPr lang="en-AU" sz="4000" b="1" dirty="0"/>
              <a:t>How is hepatitis B spread?</a:t>
            </a:r>
          </a:p>
        </p:txBody>
      </p:sp>
      <p:sp>
        <p:nvSpPr>
          <p:cNvPr id="17" name="Rectangle 16">
            <a:extLst>
              <a:ext uri="{FF2B5EF4-FFF2-40B4-BE49-F238E27FC236}">
                <a16:creationId xmlns:a16="http://schemas.microsoft.com/office/drawing/2014/main" id="{B60A2B8B-7C83-5993-C874-5BDC5FC520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658327"/>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shape&#10;&#10;Description automatically generated">
            <a:extLst>
              <a:ext uri="{FF2B5EF4-FFF2-40B4-BE49-F238E27FC236}">
                <a16:creationId xmlns:a16="http://schemas.microsoft.com/office/drawing/2014/main" id="{007D239C-D68E-E328-848C-593B2040EA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6229" y="1413142"/>
            <a:ext cx="2074882" cy="565405"/>
          </a:xfrm>
          <a:prstGeom prst="rect">
            <a:avLst/>
          </a:prstGeom>
        </p:spPr>
      </p:pic>
      <p:pic>
        <p:nvPicPr>
          <p:cNvPr id="8" name="Picture 7" descr="Background pattern&#10;&#10;Description automatically generated">
            <a:extLst>
              <a:ext uri="{FF2B5EF4-FFF2-40B4-BE49-F238E27FC236}">
                <a16:creationId xmlns:a16="http://schemas.microsoft.com/office/drawing/2014/main" id="{4026570D-6C8B-BCE1-0256-57B581761AA0}"/>
              </a:ext>
            </a:extLst>
          </p:cNvPr>
          <p:cNvPicPr>
            <a:picLocks noChangeAspect="1"/>
          </p:cNvPicPr>
          <p:nvPr/>
        </p:nvPicPr>
        <p:blipFill rotWithShape="1">
          <a:blip r:embed="rId3">
            <a:extLst>
              <a:ext uri="{28A0092B-C50C-407E-A947-70E740481C1C}">
                <a14:useLocalDpi xmlns:a14="http://schemas.microsoft.com/office/drawing/2010/main" val="0"/>
              </a:ext>
            </a:extLst>
          </a:blip>
          <a:srcRect l="-1" t="22461" r="-556" b="72226"/>
          <a:stretch/>
        </p:blipFill>
        <p:spPr>
          <a:xfrm>
            <a:off x="2195701" y="5850238"/>
            <a:ext cx="8071869" cy="287112"/>
          </a:xfrm>
          <a:prstGeom prst="rect">
            <a:avLst/>
          </a:prstGeom>
        </p:spPr>
      </p:pic>
      <p:pic>
        <p:nvPicPr>
          <p:cNvPr id="5" name="Picture 4">
            <a:extLst>
              <a:ext uri="{FF2B5EF4-FFF2-40B4-BE49-F238E27FC236}">
                <a16:creationId xmlns:a16="http://schemas.microsoft.com/office/drawing/2014/main" id="{7431B578-671A-C64C-197D-7B703252E5FE}"/>
              </a:ext>
            </a:extLst>
          </p:cNvPr>
          <p:cNvPicPr>
            <a:picLocks noChangeAspect="1"/>
          </p:cNvPicPr>
          <p:nvPr/>
        </p:nvPicPr>
        <p:blipFill>
          <a:blip r:embed="rId4"/>
          <a:stretch>
            <a:fillRect/>
          </a:stretch>
        </p:blipFill>
        <p:spPr>
          <a:xfrm>
            <a:off x="2160889" y="1397789"/>
            <a:ext cx="7852329" cy="4322439"/>
          </a:xfrm>
          <a:prstGeom prst="rect">
            <a:avLst/>
          </a:prstGeom>
        </p:spPr>
      </p:pic>
      <p:pic>
        <p:nvPicPr>
          <p:cNvPr id="9" name="Picture 8">
            <a:extLst>
              <a:ext uri="{FF2B5EF4-FFF2-40B4-BE49-F238E27FC236}">
                <a16:creationId xmlns:a16="http://schemas.microsoft.com/office/drawing/2014/main" id="{D612F6D1-E595-4E1D-D2CE-2E93AFCF0509}"/>
              </a:ext>
            </a:extLst>
          </p:cNvPr>
          <p:cNvPicPr>
            <a:picLocks noChangeAspect="1"/>
          </p:cNvPicPr>
          <p:nvPr/>
        </p:nvPicPr>
        <p:blipFill>
          <a:blip r:embed="rId5"/>
          <a:stretch>
            <a:fillRect/>
          </a:stretch>
        </p:blipFill>
        <p:spPr>
          <a:xfrm>
            <a:off x="9501960" y="417314"/>
            <a:ext cx="2078916" cy="566977"/>
          </a:xfrm>
          <a:prstGeom prst="rect">
            <a:avLst/>
          </a:prstGeom>
        </p:spPr>
      </p:pic>
    </p:spTree>
    <p:extLst>
      <p:ext uri="{BB962C8B-B14F-4D97-AF65-F5344CB8AC3E}">
        <p14:creationId xmlns:p14="http://schemas.microsoft.com/office/powerpoint/2010/main" val="1696734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C7E0EA7-D11E-C9BF-947D-A4DCEF2C2976}"/>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117A88E-AF90-00C9-07D1-7D2F561011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5A7BD44B-1C6F-4204-3C86-D55B4F8C1C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260019"/>
            <a:ext cx="11167447" cy="5933012"/>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24C11C7-1D1F-17E5-C725-09C0DFAA31EE}"/>
              </a:ext>
            </a:extLst>
          </p:cNvPr>
          <p:cNvSpPr>
            <a:spLocks noGrp="1"/>
          </p:cNvSpPr>
          <p:nvPr>
            <p:ph type="title"/>
          </p:nvPr>
        </p:nvSpPr>
        <p:spPr>
          <a:xfrm>
            <a:off x="1060185" y="260019"/>
            <a:ext cx="10232136" cy="1014984"/>
          </a:xfrm>
        </p:spPr>
        <p:txBody>
          <a:bodyPr>
            <a:normAutofit/>
          </a:bodyPr>
          <a:lstStyle/>
          <a:p>
            <a:r>
              <a:rPr lang="en-AU" sz="4000" b="1" dirty="0"/>
              <a:t>How is hepatitis B NOT spread?</a:t>
            </a:r>
          </a:p>
        </p:txBody>
      </p:sp>
      <p:sp>
        <p:nvSpPr>
          <p:cNvPr id="17" name="Rectangle 16">
            <a:extLst>
              <a:ext uri="{FF2B5EF4-FFF2-40B4-BE49-F238E27FC236}">
                <a16:creationId xmlns:a16="http://schemas.microsoft.com/office/drawing/2014/main" id="{407E8B3C-3282-1D54-3BD1-683098654C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658327"/>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Background pattern&#10;&#10;Description automatically generated">
            <a:extLst>
              <a:ext uri="{FF2B5EF4-FFF2-40B4-BE49-F238E27FC236}">
                <a16:creationId xmlns:a16="http://schemas.microsoft.com/office/drawing/2014/main" id="{0EF53845-5BF7-AD72-CE2E-A2A6E85A0DE8}"/>
              </a:ext>
            </a:extLst>
          </p:cNvPr>
          <p:cNvPicPr>
            <a:picLocks noChangeAspect="1"/>
          </p:cNvPicPr>
          <p:nvPr/>
        </p:nvPicPr>
        <p:blipFill rotWithShape="1">
          <a:blip r:embed="rId2">
            <a:extLst>
              <a:ext uri="{28A0092B-C50C-407E-A947-70E740481C1C}">
                <a14:useLocalDpi xmlns:a14="http://schemas.microsoft.com/office/drawing/2010/main" val="0"/>
              </a:ext>
            </a:extLst>
          </a:blip>
          <a:srcRect l="-1" t="22461" r="-556" b="72226"/>
          <a:stretch/>
        </p:blipFill>
        <p:spPr>
          <a:xfrm>
            <a:off x="2195701" y="5850238"/>
            <a:ext cx="8071869" cy="287112"/>
          </a:xfrm>
          <a:prstGeom prst="rect">
            <a:avLst/>
          </a:prstGeom>
        </p:spPr>
      </p:pic>
      <p:pic>
        <p:nvPicPr>
          <p:cNvPr id="9" name="Picture 8">
            <a:extLst>
              <a:ext uri="{FF2B5EF4-FFF2-40B4-BE49-F238E27FC236}">
                <a16:creationId xmlns:a16="http://schemas.microsoft.com/office/drawing/2014/main" id="{49DE44DB-959F-8F5D-B825-C9DD70093EB3}"/>
              </a:ext>
            </a:extLst>
          </p:cNvPr>
          <p:cNvPicPr>
            <a:picLocks noChangeAspect="1"/>
          </p:cNvPicPr>
          <p:nvPr/>
        </p:nvPicPr>
        <p:blipFill>
          <a:blip r:embed="rId3"/>
          <a:stretch>
            <a:fillRect/>
          </a:stretch>
        </p:blipFill>
        <p:spPr>
          <a:xfrm>
            <a:off x="9501960" y="417314"/>
            <a:ext cx="2078916" cy="566977"/>
          </a:xfrm>
          <a:prstGeom prst="rect">
            <a:avLst/>
          </a:prstGeom>
        </p:spPr>
      </p:pic>
      <p:pic>
        <p:nvPicPr>
          <p:cNvPr id="3" name="Picture 2">
            <a:extLst>
              <a:ext uri="{FF2B5EF4-FFF2-40B4-BE49-F238E27FC236}">
                <a16:creationId xmlns:a16="http://schemas.microsoft.com/office/drawing/2014/main" id="{C9AFFCF0-677D-241F-A3EB-20010A5CFAF6}"/>
              </a:ext>
            </a:extLst>
          </p:cNvPr>
          <p:cNvPicPr>
            <a:picLocks noChangeAspect="1"/>
          </p:cNvPicPr>
          <p:nvPr/>
        </p:nvPicPr>
        <p:blipFill>
          <a:blip r:embed="rId4"/>
          <a:stretch>
            <a:fillRect/>
          </a:stretch>
        </p:blipFill>
        <p:spPr>
          <a:xfrm>
            <a:off x="4330461" y="1142726"/>
            <a:ext cx="3531078" cy="4572548"/>
          </a:xfrm>
          <a:prstGeom prst="rect">
            <a:avLst/>
          </a:prstGeom>
        </p:spPr>
      </p:pic>
    </p:spTree>
    <p:extLst>
      <p:ext uri="{BB962C8B-B14F-4D97-AF65-F5344CB8AC3E}">
        <p14:creationId xmlns:p14="http://schemas.microsoft.com/office/powerpoint/2010/main" val="4148619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437175B-E70B-55A4-4E7A-E87679FF1AE1}"/>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69BD4FF-FD53-D094-CDB6-B9A4715CEA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91EC250B-BC4A-9E14-6979-7F9F5B5B3D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260019"/>
            <a:ext cx="11167447" cy="5933012"/>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CE3FEAB-FBAC-BDAF-F9D8-2CDBCCB31571}"/>
              </a:ext>
            </a:extLst>
          </p:cNvPr>
          <p:cNvSpPr>
            <a:spLocks noGrp="1"/>
          </p:cNvSpPr>
          <p:nvPr>
            <p:ph type="title"/>
          </p:nvPr>
        </p:nvSpPr>
        <p:spPr>
          <a:xfrm>
            <a:off x="1115568" y="509521"/>
            <a:ext cx="10232136" cy="1014984"/>
          </a:xfrm>
        </p:spPr>
        <p:txBody>
          <a:bodyPr>
            <a:normAutofit/>
          </a:bodyPr>
          <a:lstStyle/>
          <a:p>
            <a:r>
              <a:rPr lang="en-AU" sz="4000" b="1" dirty="0"/>
              <a:t>Prevention of hepatitis B</a:t>
            </a:r>
          </a:p>
        </p:txBody>
      </p:sp>
      <p:sp>
        <p:nvSpPr>
          <p:cNvPr id="17" name="Rectangle 16">
            <a:extLst>
              <a:ext uri="{FF2B5EF4-FFF2-40B4-BE49-F238E27FC236}">
                <a16:creationId xmlns:a16="http://schemas.microsoft.com/office/drawing/2014/main" id="{CBBD1BA3-2973-A7EA-A77B-888E25995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658327"/>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7CBC24D-04D7-8326-F8B0-9ADFD7F56DBB}"/>
              </a:ext>
            </a:extLst>
          </p:cNvPr>
          <p:cNvSpPr>
            <a:spLocks/>
          </p:cNvSpPr>
          <p:nvPr/>
        </p:nvSpPr>
        <p:spPr>
          <a:xfrm>
            <a:off x="1115568" y="2137202"/>
            <a:ext cx="5481175" cy="3436277"/>
          </a:xfrm>
          <a:prstGeom prst="rect">
            <a:avLst/>
          </a:prstGeom>
          <a:ln>
            <a:noFill/>
          </a:ln>
        </p:spPr>
        <p:txBody>
          <a:bodyPr>
            <a:normAutofit/>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Hepatitis B vaccine is the first anti-cancer vaccine</a:t>
            </a:r>
          </a:p>
          <a:p>
            <a:pPr marL="800100" lvl="1" indent="-342900">
              <a:lnSpc>
                <a:spcPct val="90000"/>
              </a:lnSpc>
              <a:spcBef>
                <a:spcPts val="1000"/>
              </a:spcBef>
              <a:buFont typeface="Arial" panose="020B0604020202020204" pitchFamily="34" charset="0"/>
              <a:buChar char="•"/>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All babies born in Australia are offered hepatitis B vaccine at birth (0, 2, 4 and 6 months)</a:t>
            </a:r>
          </a:p>
          <a:p>
            <a:pPr marL="800100" lvl="1" indent="-342900">
              <a:lnSpc>
                <a:spcPct val="90000"/>
              </a:lnSpc>
              <a:spcBef>
                <a:spcPts val="1000"/>
              </a:spcBef>
              <a:buFont typeface="Arial" panose="020B0604020202020204" pitchFamily="34" charset="0"/>
              <a:buChar char="•"/>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Adult course: 3 doses (0, 1 and 6 months)</a:t>
            </a:r>
          </a:p>
        </p:txBody>
      </p:sp>
      <p:pic>
        <p:nvPicPr>
          <p:cNvPr id="4" name="Picture 3" descr="A picture containing shape&#10;&#10;Description automatically generated">
            <a:extLst>
              <a:ext uri="{FF2B5EF4-FFF2-40B4-BE49-F238E27FC236}">
                <a16:creationId xmlns:a16="http://schemas.microsoft.com/office/drawing/2014/main" id="{11CBAF2D-8B6F-99F1-1578-66DCF85FCB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6229" y="1413142"/>
            <a:ext cx="2074882" cy="565405"/>
          </a:xfrm>
          <a:prstGeom prst="rect">
            <a:avLst/>
          </a:prstGeom>
        </p:spPr>
      </p:pic>
      <p:cxnSp>
        <p:nvCxnSpPr>
          <p:cNvPr id="6" name="Straight Connector 5">
            <a:extLst>
              <a:ext uri="{FF2B5EF4-FFF2-40B4-BE49-F238E27FC236}">
                <a16:creationId xmlns:a16="http://schemas.microsoft.com/office/drawing/2014/main" id="{8E8E51FF-94EF-2A01-AB5D-B8D767078321}"/>
              </a:ext>
            </a:extLst>
          </p:cNvPr>
          <p:cNvCxnSpPr>
            <a:cxnSpLocks/>
          </p:cNvCxnSpPr>
          <p:nvPr/>
        </p:nvCxnSpPr>
        <p:spPr>
          <a:xfrm>
            <a:off x="1502229" y="2057874"/>
            <a:ext cx="9111342"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pic>
        <p:nvPicPr>
          <p:cNvPr id="8" name="Picture 7" descr="Background pattern&#10;&#10;Description automatically generated">
            <a:extLst>
              <a:ext uri="{FF2B5EF4-FFF2-40B4-BE49-F238E27FC236}">
                <a16:creationId xmlns:a16="http://schemas.microsoft.com/office/drawing/2014/main" id="{4A2F35FD-5316-8740-A1ED-10AAFBBCED18}"/>
              </a:ext>
            </a:extLst>
          </p:cNvPr>
          <p:cNvPicPr>
            <a:picLocks noChangeAspect="1"/>
          </p:cNvPicPr>
          <p:nvPr/>
        </p:nvPicPr>
        <p:blipFill rotWithShape="1">
          <a:blip r:embed="rId3">
            <a:extLst>
              <a:ext uri="{28A0092B-C50C-407E-A947-70E740481C1C}">
                <a14:useLocalDpi xmlns:a14="http://schemas.microsoft.com/office/drawing/2010/main" val="0"/>
              </a:ext>
            </a:extLst>
          </a:blip>
          <a:srcRect l="-1" t="22461" r="-556" b="72226"/>
          <a:stretch/>
        </p:blipFill>
        <p:spPr>
          <a:xfrm>
            <a:off x="2195701" y="5571945"/>
            <a:ext cx="8071869" cy="565405"/>
          </a:xfrm>
          <a:prstGeom prst="rect">
            <a:avLst/>
          </a:prstGeom>
        </p:spPr>
      </p:pic>
      <p:pic>
        <p:nvPicPr>
          <p:cNvPr id="10" name="Picture 9">
            <a:extLst>
              <a:ext uri="{FF2B5EF4-FFF2-40B4-BE49-F238E27FC236}">
                <a16:creationId xmlns:a16="http://schemas.microsoft.com/office/drawing/2014/main" id="{3E6371B2-5B1F-331F-A1D6-07B7352EA200}"/>
              </a:ext>
            </a:extLst>
          </p:cNvPr>
          <p:cNvPicPr>
            <a:picLocks noChangeAspect="1"/>
          </p:cNvPicPr>
          <p:nvPr/>
        </p:nvPicPr>
        <p:blipFill>
          <a:blip r:embed="rId4"/>
          <a:stretch>
            <a:fillRect/>
          </a:stretch>
        </p:blipFill>
        <p:spPr>
          <a:xfrm>
            <a:off x="6780954" y="2446239"/>
            <a:ext cx="4852837" cy="2737341"/>
          </a:xfrm>
          <a:prstGeom prst="rect">
            <a:avLst/>
          </a:prstGeom>
        </p:spPr>
      </p:pic>
    </p:spTree>
    <p:extLst>
      <p:ext uri="{BB962C8B-B14F-4D97-AF65-F5344CB8AC3E}">
        <p14:creationId xmlns:p14="http://schemas.microsoft.com/office/powerpoint/2010/main" val="1446844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C44D11-670C-4897-BA34-E37072C8BA0B}"/>
              </a:ext>
            </a:extLst>
          </p:cNvPr>
          <p:cNvSpPr>
            <a:spLocks noGrp="1"/>
          </p:cNvSpPr>
          <p:nvPr>
            <p:ph idx="1"/>
          </p:nvPr>
        </p:nvSpPr>
        <p:spPr>
          <a:xfrm>
            <a:off x="258904" y="1448350"/>
            <a:ext cx="11645074" cy="4105389"/>
          </a:xfrm>
          <a:ln>
            <a:noFill/>
          </a:ln>
        </p:spPr>
        <p:txBody>
          <a:bodyPr>
            <a:normAutofit/>
          </a:bodyPr>
          <a:lstStyle/>
          <a:p>
            <a:pPr marL="457200" lvl="1" indent="0">
              <a:buNone/>
            </a:pPr>
            <a:r>
              <a:rPr lang="en-US" b="0" i="0" dirty="0">
                <a:solidFill>
                  <a:srgbClr val="000000"/>
                </a:solidFill>
                <a:effectLst/>
              </a:rPr>
              <a:t>ACIPC acknowledges Aboriginal and Torres Strait Island people as the traditional owners of country throughout Australia and ngā iwi Māori as the people of the land of Aotearoa and respects their continuing connection to culture, land, waterways, community, and family.</a:t>
            </a:r>
            <a:endParaRPr lang="en-AU" dirty="0"/>
          </a:p>
        </p:txBody>
      </p:sp>
      <p:pic>
        <p:nvPicPr>
          <p:cNvPr id="4" name="Picture 3" descr="A picture containing shape&#10;&#10;Description automatically generated">
            <a:extLst>
              <a:ext uri="{FF2B5EF4-FFF2-40B4-BE49-F238E27FC236}">
                <a16:creationId xmlns:a16="http://schemas.microsoft.com/office/drawing/2014/main" id="{F65C9D1D-36C5-4D8A-AA64-241FB3D6E5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5644" y="250031"/>
            <a:ext cx="3163347" cy="862012"/>
          </a:xfrm>
          <a:prstGeom prst="rect">
            <a:avLst/>
          </a:prstGeom>
        </p:spPr>
      </p:pic>
      <p:cxnSp>
        <p:nvCxnSpPr>
          <p:cNvPr id="6" name="Straight Connector 5">
            <a:extLst>
              <a:ext uri="{FF2B5EF4-FFF2-40B4-BE49-F238E27FC236}">
                <a16:creationId xmlns:a16="http://schemas.microsoft.com/office/drawing/2014/main" id="{33CF0070-4191-4C59-9923-E795749DDBA1}"/>
              </a:ext>
            </a:extLst>
          </p:cNvPr>
          <p:cNvCxnSpPr>
            <a:cxnSpLocks/>
          </p:cNvCxnSpPr>
          <p:nvPr/>
        </p:nvCxnSpPr>
        <p:spPr>
          <a:xfrm>
            <a:off x="0" y="1217984"/>
            <a:ext cx="12192000"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pic>
        <p:nvPicPr>
          <p:cNvPr id="8" name="Picture 7" descr="Background pattern&#10;&#10;Description automatically generated">
            <a:extLst>
              <a:ext uri="{FF2B5EF4-FFF2-40B4-BE49-F238E27FC236}">
                <a16:creationId xmlns:a16="http://schemas.microsoft.com/office/drawing/2014/main" id="{54D93533-332A-44A4-AE8C-8064BAD4D0F4}"/>
              </a:ext>
            </a:extLst>
          </p:cNvPr>
          <p:cNvPicPr>
            <a:picLocks noChangeAspect="1"/>
          </p:cNvPicPr>
          <p:nvPr/>
        </p:nvPicPr>
        <p:blipFill rotWithShape="1">
          <a:blip r:embed="rId3">
            <a:extLst>
              <a:ext uri="{28A0092B-C50C-407E-A947-70E740481C1C}">
                <a14:useLocalDpi xmlns:a14="http://schemas.microsoft.com/office/drawing/2010/main" val="0"/>
              </a:ext>
            </a:extLst>
          </a:blip>
          <a:srcRect l="-1" t="22461" r="-556" b="72226"/>
          <a:stretch/>
        </p:blipFill>
        <p:spPr>
          <a:xfrm>
            <a:off x="0" y="5995988"/>
            <a:ext cx="12306300" cy="862011"/>
          </a:xfrm>
          <a:prstGeom prst="rect">
            <a:avLst/>
          </a:prstGeom>
        </p:spPr>
      </p:pic>
    </p:spTree>
    <p:extLst>
      <p:ext uri="{BB962C8B-B14F-4D97-AF65-F5344CB8AC3E}">
        <p14:creationId xmlns:p14="http://schemas.microsoft.com/office/powerpoint/2010/main" val="3618379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D35771E-702E-D932-760A-BC21C6C08348}"/>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E7EB197-82DE-8493-C5C1-3DE1FD82FB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C0F6C951-5689-117D-8140-EBF366B22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260019"/>
            <a:ext cx="11167447" cy="5933012"/>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84B61F3-03A1-6D2B-CB62-B8064650DFE5}"/>
              </a:ext>
            </a:extLst>
          </p:cNvPr>
          <p:cNvSpPr>
            <a:spLocks noGrp="1"/>
          </p:cNvSpPr>
          <p:nvPr>
            <p:ph type="title"/>
          </p:nvPr>
        </p:nvSpPr>
        <p:spPr>
          <a:xfrm>
            <a:off x="1115568" y="509521"/>
            <a:ext cx="10232136" cy="1014984"/>
          </a:xfrm>
        </p:spPr>
        <p:txBody>
          <a:bodyPr>
            <a:normAutofit/>
          </a:bodyPr>
          <a:lstStyle/>
          <a:p>
            <a:r>
              <a:rPr lang="en-AU" sz="4000" b="1" dirty="0"/>
              <a:t>Hepatitis B management</a:t>
            </a:r>
          </a:p>
        </p:txBody>
      </p:sp>
      <p:sp>
        <p:nvSpPr>
          <p:cNvPr id="17" name="Rectangle 16">
            <a:extLst>
              <a:ext uri="{FF2B5EF4-FFF2-40B4-BE49-F238E27FC236}">
                <a16:creationId xmlns:a16="http://schemas.microsoft.com/office/drawing/2014/main" id="{3083D186-A40F-E612-ED9B-95D3A6F785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658327"/>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C95AF736-BFEE-F5AB-E462-6B5DB38C9C5B}"/>
              </a:ext>
            </a:extLst>
          </p:cNvPr>
          <p:cNvSpPr>
            <a:spLocks/>
          </p:cNvSpPr>
          <p:nvPr/>
        </p:nvSpPr>
        <p:spPr>
          <a:xfrm>
            <a:off x="1306286" y="2137202"/>
            <a:ext cx="9829799" cy="3436277"/>
          </a:xfrm>
          <a:prstGeom prst="rect">
            <a:avLst/>
          </a:prstGeom>
          <a:ln>
            <a:noFill/>
          </a:ln>
        </p:spPr>
        <p:txBody>
          <a:bodyPr>
            <a:normAutofit/>
          </a:bodyPr>
          <a:lstStyle/>
          <a:p>
            <a:pPr marL="342900" marR="0" lvl="0" indent="-3429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Monitoring recommended 6-12 monthly including liver function test, hepatitis B serology and viral load</a:t>
            </a:r>
          </a:p>
          <a:p>
            <a:pPr marL="342900" marR="0" lvl="0" indent="-3429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Antiviral treatment (oral tablets, indefinite duration) is available dependent on viral load and disease activity - Tenofovir and Entecavir</a:t>
            </a:r>
          </a:p>
          <a:p>
            <a:pPr marL="342900" marR="0" lvl="0" indent="-3429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The goals of treatment are:</a:t>
            </a:r>
          </a:p>
          <a:p>
            <a:pPr marL="702900" marR="0" lvl="2" indent="-3429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To stop the virus from reproducing </a:t>
            </a:r>
          </a:p>
          <a:p>
            <a:pPr marL="702900" marR="0" lvl="2" indent="-3429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Limit inflammation and fibrosis (developing scare tissue)</a:t>
            </a:r>
          </a:p>
          <a:p>
            <a:pPr marL="702900" marR="0" lvl="2" indent="-3429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Prevent cirrhosis, liver failure and cancer</a:t>
            </a:r>
          </a:p>
          <a:p>
            <a:pPr marL="702900" marR="0" lvl="2" indent="-3429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Reduce risk of mother-child transmission</a:t>
            </a:r>
            <a:r>
              <a:rPr kumimoji="0" lang="en-AU" sz="2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4" name="Picture 3" descr="A picture containing shape&#10;&#10;Description automatically generated">
            <a:extLst>
              <a:ext uri="{FF2B5EF4-FFF2-40B4-BE49-F238E27FC236}">
                <a16:creationId xmlns:a16="http://schemas.microsoft.com/office/drawing/2014/main" id="{C69FF24E-4B0D-FD9A-AABB-FE5594AE75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6229" y="1413142"/>
            <a:ext cx="2074882" cy="565405"/>
          </a:xfrm>
          <a:prstGeom prst="rect">
            <a:avLst/>
          </a:prstGeom>
        </p:spPr>
      </p:pic>
      <p:cxnSp>
        <p:nvCxnSpPr>
          <p:cNvPr id="6" name="Straight Connector 5">
            <a:extLst>
              <a:ext uri="{FF2B5EF4-FFF2-40B4-BE49-F238E27FC236}">
                <a16:creationId xmlns:a16="http://schemas.microsoft.com/office/drawing/2014/main" id="{188BD731-7EEB-D4D5-38B5-EEBBF0714746}"/>
              </a:ext>
            </a:extLst>
          </p:cNvPr>
          <p:cNvCxnSpPr>
            <a:cxnSpLocks/>
          </p:cNvCxnSpPr>
          <p:nvPr/>
        </p:nvCxnSpPr>
        <p:spPr>
          <a:xfrm>
            <a:off x="1502229" y="2057874"/>
            <a:ext cx="9111342"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pic>
        <p:nvPicPr>
          <p:cNvPr id="8" name="Picture 7" descr="Background pattern&#10;&#10;Description automatically generated">
            <a:extLst>
              <a:ext uri="{FF2B5EF4-FFF2-40B4-BE49-F238E27FC236}">
                <a16:creationId xmlns:a16="http://schemas.microsoft.com/office/drawing/2014/main" id="{4E906C2A-0C74-8BA0-2AD5-ACE569E924AC}"/>
              </a:ext>
            </a:extLst>
          </p:cNvPr>
          <p:cNvPicPr>
            <a:picLocks noChangeAspect="1"/>
          </p:cNvPicPr>
          <p:nvPr/>
        </p:nvPicPr>
        <p:blipFill rotWithShape="1">
          <a:blip r:embed="rId3">
            <a:extLst>
              <a:ext uri="{28A0092B-C50C-407E-A947-70E740481C1C}">
                <a14:useLocalDpi xmlns:a14="http://schemas.microsoft.com/office/drawing/2010/main" val="0"/>
              </a:ext>
            </a:extLst>
          </a:blip>
          <a:srcRect l="-1" t="22461" r="-556" b="72226"/>
          <a:stretch/>
        </p:blipFill>
        <p:spPr>
          <a:xfrm>
            <a:off x="2195701" y="5571945"/>
            <a:ext cx="8071869" cy="565405"/>
          </a:xfrm>
          <a:prstGeom prst="rect">
            <a:avLst/>
          </a:prstGeom>
        </p:spPr>
      </p:pic>
    </p:spTree>
    <p:extLst>
      <p:ext uri="{BB962C8B-B14F-4D97-AF65-F5344CB8AC3E}">
        <p14:creationId xmlns:p14="http://schemas.microsoft.com/office/powerpoint/2010/main" val="91311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B78DF80-2546-3EFC-D1B0-6A94EB5FB684}"/>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79E98FE5-D622-663E-BC9E-868FDD8E77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596E4D89-2C16-3326-BD6F-4762FFCBF7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260019"/>
            <a:ext cx="11167447" cy="5933012"/>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9C658B5-0984-89CB-B098-C607D5785A9F}"/>
              </a:ext>
            </a:extLst>
          </p:cNvPr>
          <p:cNvSpPr>
            <a:spLocks noGrp="1"/>
          </p:cNvSpPr>
          <p:nvPr>
            <p:ph type="title"/>
          </p:nvPr>
        </p:nvSpPr>
        <p:spPr>
          <a:xfrm>
            <a:off x="1115568" y="509521"/>
            <a:ext cx="10232136" cy="1014984"/>
          </a:xfrm>
        </p:spPr>
        <p:txBody>
          <a:bodyPr>
            <a:normAutofit/>
          </a:bodyPr>
          <a:lstStyle/>
          <a:p>
            <a:r>
              <a:rPr lang="en-AU" sz="4000" b="1" dirty="0"/>
              <a:t>Ageing with CHB</a:t>
            </a:r>
          </a:p>
        </p:txBody>
      </p:sp>
      <p:sp>
        <p:nvSpPr>
          <p:cNvPr id="17" name="Rectangle 16">
            <a:extLst>
              <a:ext uri="{FF2B5EF4-FFF2-40B4-BE49-F238E27FC236}">
                <a16:creationId xmlns:a16="http://schemas.microsoft.com/office/drawing/2014/main" id="{AD7BB5B3-BA97-C517-0585-1BD8607B81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658327"/>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3841003-54C4-7279-E7DA-C479E6E14318}"/>
              </a:ext>
            </a:extLst>
          </p:cNvPr>
          <p:cNvSpPr>
            <a:spLocks/>
          </p:cNvSpPr>
          <p:nvPr/>
        </p:nvSpPr>
        <p:spPr>
          <a:xfrm>
            <a:off x="1306286" y="2137202"/>
            <a:ext cx="9829799" cy="3436277"/>
          </a:xfrm>
          <a:prstGeom prst="rect">
            <a:avLst/>
          </a:prstGeom>
          <a:ln>
            <a:noFill/>
          </a:ln>
        </p:spPr>
        <p:txBody>
          <a:bodyPr>
            <a:normAutofit/>
          </a:bodyPr>
          <a:lstStyle/>
          <a:p>
            <a:pPr marL="342900" marR="0" lvl="0" indent="-3429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lang="en-US" sz="2400" dirty="0">
                <a:solidFill>
                  <a:srgbClr val="000000"/>
                </a:solidFill>
                <a:latin typeface="Calibri" panose="020F0502020204030204"/>
              </a:rPr>
              <a:t>Globally, older adults carry the greatest burden of CHB as they were born before childhood vaccination programs were introduced</a:t>
            </a:r>
          </a:p>
          <a:p>
            <a:pPr marL="342900" marR="0" lvl="0" indent="-3429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The longer an individual lives with CHB, the greater their risk of developing liver damage, cirrhosis, and cancer </a:t>
            </a:r>
          </a:p>
          <a:p>
            <a:pPr marL="342900" marR="0" lvl="0" indent="-3429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This emphasises the importance of maintaining active surveillance and monitoring of liver disease</a:t>
            </a:r>
          </a:p>
          <a:p>
            <a:pPr marL="342900" marR="0" lvl="0" indent="-3429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Physiological changes and the increasing prevalence of </a:t>
            </a:r>
            <a:r>
              <a:rPr lang="en-US" sz="2400" dirty="0">
                <a:solidFill>
                  <a:prstClr val="black"/>
                </a:solidFill>
                <a:latin typeface="Calibri" panose="020F0502020204030204"/>
              </a:rPr>
              <a:t>co-</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morbidities associated with ageing, may worsen outcomes in older people with CHB</a:t>
            </a:r>
            <a:endParaRPr kumimoji="0" lang="en-AU"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descr="A picture containing shape&#10;&#10;Description automatically generated">
            <a:extLst>
              <a:ext uri="{FF2B5EF4-FFF2-40B4-BE49-F238E27FC236}">
                <a16:creationId xmlns:a16="http://schemas.microsoft.com/office/drawing/2014/main" id="{0E1D979B-257B-6961-3327-B29AF18531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6229" y="1413142"/>
            <a:ext cx="2074882" cy="565405"/>
          </a:xfrm>
          <a:prstGeom prst="rect">
            <a:avLst/>
          </a:prstGeom>
        </p:spPr>
      </p:pic>
      <p:cxnSp>
        <p:nvCxnSpPr>
          <p:cNvPr id="6" name="Straight Connector 5">
            <a:extLst>
              <a:ext uri="{FF2B5EF4-FFF2-40B4-BE49-F238E27FC236}">
                <a16:creationId xmlns:a16="http://schemas.microsoft.com/office/drawing/2014/main" id="{4C838602-E939-1376-5B6B-2C9A89448979}"/>
              </a:ext>
            </a:extLst>
          </p:cNvPr>
          <p:cNvCxnSpPr>
            <a:cxnSpLocks/>
          </p:cNvCxnSpPr>
          <p:nvPr/>
        </p:nvCxnSpPr>
        <p:spPr>
          <a:xfrm>
            <a:off x="1502229" y="2057874"/>
            <a:ext cx="9111342"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pic>
        <p:nvPicPr>
          <p:cNvPr id="8" name="Picture 7" descr="Background pattern&#10;&#10;Description automatically generated">
            <a:extLst>
              <a:ext uri="{FF2B5EF4-FFF2-40B4-BE49-F238E27FC236}">
                <a16:creationId xmlns:a16="http://schemas.microsoft.com/office/drawing/2014/main" id="{9F3052D5-12CF-B23A-22BE-4C7C3EF5BA35}"/>
              </a:ext>
            </a:extLst>
          </p:cNvPr>
          <p:cNvPicPr>
            <a:picLocks noChangeAspect="1"/>
          </p:cNvPicPr>
          <p:nvPr/>
        </p:nvPicPr>
        <p:blipFill rotWithShape="1">
          <a:blip r:embed="rId3">
            <a:extLst>
              <a:ext uri="{28A0092B-C50C-407E-A947-70E740481C1C}">
                <a14:useLocalDpi xmlns:a14="http://schemas.microsoft.com/office/drawing/2010/main" val="0"/>
              </a:ext>
            </a:extLst>
          </a:blip>
          <a:srcRect l="-1" t="22461" r="-556" b="72226"/>
          <a:stretch/>
        </p:blipFill>
        <p:spPr>
          <a:xfrm>
            <a:off x="2195701" y="5571945"/>
            <a:ext cx="8071869" cy="565405"/>
          </a:xfrm>
          <a:prstGeom prst="rect">
            <a:avLst/>
          </a:prstGeom>
        </p:spPr>
      </p:pic>
    </p:spTree>
    <p:extLst>
      <p:ext uri="{BB962C8B-B14F-4D97-AF65-F5344CB8AC3E}">
        <p14:creationId xmlns:p14="http://schemas.microsoft.com/office/powerpoint/2010/main" val="1636168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EF643E8-C7C9-DB9D-D123-F1F81AFF14AC}"/>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72A0481-9EAA-3031-D96D-E68732DB70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1DA18FC8-09CA-774A-12C4-D7DAD7407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260019"/>
            <a:ext cx="11167447" cy="5933012"/>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32F5977-14DD-FC8D-39F5-C4F01F036974}"/>
              </a:ext>
            </a:extLst>
          </p:cNvPr>
          <p:cNvSpPr>
            <a:spLocks noGrp="1"/>
          </p:cNvSpPr>
          <p:nvPr>
            <p:ph type="title"/>
          </p:nvPr>
        </p:nvSpPr>
        <p:spPr>
          <a:xfrm>
            <a:off x="1115568" y="509521"/>
            <a:ext cx="10232136" cy="1014984"/>
          </a:xfrm>
        </p:spPr>
        <p:txBody>
          <a:bodyPr>
            <a:normAutofit/>
          </a:bodyPr>
          <a:lstStyle/>
          <a:p>
            <a:r>
              <a:rPr lang="en-AU" sz="4000" b="1" dirty="0"/>
              <a:t>Global elimination of hepatitis C</a:t>
            </a:r>
          </a:p>
        </p:txBody>
      </p:sp>
      <p:sp>
        <p:nvSpPr>
          <p:cNvPr id="17" name="Rectangle 16">
            <a:extLst>
              <a:ext uri="{FF2B5EF4-FFF2-40B4-BE49-F238E27FC236}">
                <a16:creationId xmlns:a16="http://schemas.microsoft.com/office/drawing/2014/main" id="{69646FFF-D69A-34EB-B61C-99B1223C7F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658327"/>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DAE71C4-D340-C0FA-0106-4F21A2C8335A}"/>
              </a:ext>
            </a:extLst>
          </p:cNvPr>
          <p:cNvSpPr>
            <a:spLocks/>
          </p:cNvSpPr>
          <p:nvPr/>
        </p:nvSpPr>
        <p:spPr>
          <a:xfrm>
            <a:off x="1600200" y="2137202"/>
            <a:ext cx="6813395" cy="3436277"/>
          </a:xfrm>
          <a:prstGeom prst="rect">
            <a:avLst/>
          </a:prstGeom>
          <a:ln>
            <a:noFill/>
          </a:ln>
        </p:spPr>
        <p:txBody>
          <a:bodyPr>
            <a:normAutofit/>
          </a:bodyPr>
          <a:lstStyle/>
          <a:p>
            <a:pPr marL="342900" marR="0" lvl="0" indent="-3429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lang="en-US" sz="2400" dirty="0">
                <a:solidFill>
                  <a:srgbClr val="000000"/>
                </a:solidFill>
                <a:latin typeface="Calibri" panose="020F0502020204030204"/>
              </a:rPr>
              <a:t>Australia has adopted the global hepatitis C elimination goal by 2030:</a:t>
            </a:r>
          </a:p>
          <a:p>
            <a:pPr marL="800100" lvl="1" indent="-342900">
              <a:lnSpc>
                <a:spcPct val="90000"/>
              </a:lnSpc>
              <a:spcBef>
                <a:spcPts val="600"/>
              </a:spcBef>
              <a:buFont typeface="Arial" panose="020B0604020202020204" pitchFamily="34" charset="0"/>
              <a:buChar char="•"/>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Reduce new infections, mortality and stigma</a:t>
            </a:r>
          </a:p>
          <a:p>
            <a:pPr marL="800100" lvl="1" indent="-342900">
              <a:lnSpc>
                <a:spcPct val="90000"/>
              </a:lnSpc>
              <a:spcBef>
                <a:spcPts val="600"/>
              </a:spcBef>
              <a:buFont typeface="Arial" panose="020B0604020202020204" pitchFamily="34" charset="0"/>
              <a:buChar char="•"/>
              <a:defRPr/>
            </a:pPr>
            <a:r>
              <a:rPr lang="en-US" sz="2400" dirty="0">
                <a:solidFill>
                  <a:srgbClr val="000000"/>
                </a:solidFill>
                <a:latin typeface="Calibri" panose="020F0502020204030204"/>
              </a:rPr>
              <a:t>Increase diagnosis, treatment and cure rates</a:t>
            </a:r>
            <a:endParaRPr kumimoji="0" lang="en-AU"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6" name="Straight Connector 5">
            <a:extLst>
              <a:ext uri="{FF2B5EF4-FFF2-40B4-BE49-F238E27FC236}">
                <a16:creationId xmlns:a16="http://schemas.microsoft.com/office/drawing/2014/main" id="{1C0E071D-70D3-E3E3-F184-A1A5DC6E1199}"/>
              </a:ext>
            </a:extLst>
          </p:cNvPr>
          <p:cNvCxnSpPr>
            <a:cxnSpLocks/>
          </p:cNvCxnSpPr>
          <p:nvPr/>
        </p:nvCxnSpPr>
        <p:spPr>
          <a:xfrm>
            <a:off x="1295401" y="1524505"/>
            <a:ext cx="9111342"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pic>
        <p:nvPicPr>
          <p:cNvPr id="8" name="Picture 7" descr="Background pattern&#10;&#10;Description automatically generated">
            <a:extLst>
              <a:ext uri="{FF2B5EF4-FFF2-40B4-BE49-F238E27FC236}">
                <a16:creationId xmlns:a16="http://schemas.microsoft.com/office/drawing/2014/main" id="{1FBF1CAA-3CCF-3E98-7C39-4675CB488BF6}"/>
              </a:ext>
            </a:extLst>
          </p:cNvPr>
          <p:cNvPicPr>
            <a:picLocks noChangeAspect="1"/>
          </p:cNvPicPr>
          <p:nvPr/>
        </p:nvPicPr>
        <p:blipFill rotWithShape="1">
          <a:blip r:embed="rId2">
            <a:extLst>
              <a:ext uri="{28A0092B-C50C-407E-A947-70E740481C1C}">
                <a14:useLocalDpi xmlns:a14="http://schemas.microsoft.com/office/drawing/2010/main" val="0"/>
              </a:ext>
            </a:extLst>
          </a:blip>
          <a:srcRect l="-1" t="22461" r="-556" b="72226"/>
          <a:stretch/>
        </p:blipFill>
        <p:spPr>
          <a:xfrm>
            <a:off x="2195701" y="5571945"/>
            <a:ext cx="8071869" cy="565405"/>
          </a:xfrm>
          <a:prstGeom prst="rect">
            <a:avLst/>
          </a:prstGeom>
        </p:spPr>
      </p:pic>
      <p:pic>
        <p:nvPicPr>
          <p:cNvPr id="7" name="Picture 6">
            <a:extLst>
              <a:ext uri="{FF2B5EF4-FFF2-40B4-BE49-F238E27FC236}">
                <a16:creationId xmlns:a16="http://schemas.microsoft.com/office/drawing/2014/main" id="{9FFF7BF3-4EB5-BD4C-F3E1-0DF9F7C2885A}"/>
              </a:ext>
            </a:extLst>
          </p:cNvPr>
          <p:cNvPicPr>
            <a:picLocks noChangeAspect="1"/>
          </p:cNvPicPr>
          <p:nvPr/>
        </p:nvPicPr>
        <p:blipFill>
          <a:blip r:embed="rId3"/>
          <a:stretch>
            <a:fillRect/>
          </a:stretch>
        </p:blipFill>
        <p:spPr>
          <a:xfrm>
            <a:off x="8346879" y="823931"/>
            <a:ext cx="3210712" cy="4618005"/>
          </a:xfrm>
          <a:prstGeom prst="rect">
            <a:avLst/>
          </a:prstGeom>
        </p:spPr>
      </p:pic>
    </p:spTree>
    <p:extLst>
      <p:ext uri="{BB962C8B-B14F-4D97-AF65-F5344CB8AC3E}">
        <p14:creationId xmlns:p14="http://schemas.microsoft.com/office/powerpoint/2010/main" val="1303871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529559D-EBA9-8566-1097-7047CBF9A97E}"/>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7CA61DD2-E2CC-D8B0-FB76-FD9770344B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00C48880-225F-75B0-775C-8FF6A4B130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260019"/>
            <a:ext cx="11167447" cy="5933012"/>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C5303EA-4D2D-73BA-ACCE-9C39A816B35C}"/>
              </a:ext>
            </a:extLst>
          </p:cNvPr>
          <p:cNvSpPr>
            <a:spLocks noGrp="1"/>
          </p:cNvSpPr>
          <p:nvPr>
            <p:ph type="title"/>
          </p:nvPr>
        </p:nvSpPr>
        <p:spPr>
          <a:xfrm>
            <a:off x="1115568" y="509521"/>
            <a:ext cx="5279497" cy="1014984"/>
          </a:xfrm>
        </p:spPr>
        <p:txBody>
          <a:bodyPr>
            <a:normAutofit/>
          </a:bodyPr>
          <a:lstStyle/>
          <a:p>
            <a:r>
              <a:rPr lang="en-AU" sz="4000" b="1" dirty="0"/>
              <a:t>Hepatitis C is curable!</a:t>
            </a:r>
          </a:p>
        </p:txBody>
      </p:sp>
      <p:sp>
        <p:nvSpPr>
          <p:cNvPr id="17" name="Rectangle 16">
            <a:extLst>
              <a:ext uri="{FF2B5EF4-FFF2-40B4-BE49-F238E27FC236}">
                <a16:creationId xmlns:a16="http://schemas.microsoft.com/office/drawing/2014/main" id="{B00F6991-B98D-4700-B0D5-FD95DBC4DE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658327"/>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B2AD348-AEEE-95F1-233B-6B7DCE74B5AF}"/>
              </a:ext>
            </a:extLst>
          </p:cNvPr>
          <p:cNvPicPr>
            <a:picLocks noChangeAspect="1"/>
          </p:cNvPicPr>
          <p:nvPr/>
        </p:nvPicPr>
        <p:blipFill>
          <a:blip r:embed="rId2"/>
          <a:stretch>
            <a:fillRect/>
          </a:stretch>
        </p:blipFill>
        <p:spPr>
          <a:xfrm>
            <a:off x="5845628" y="351749"/>
            <a:ext cx="4018900" cy="5749552"/>
          </a:xfrm>
          <a:prstGeom prst="rect">
            <a:avLst/>
          </a:prstGeom>
        </p:spPr>
      </p:pic>
      <p:pic>
        <p:nvPicPr>
          <p:cNvPr id="9" name="Picture 8">
            <a:extLst>
              <a:ext uri="{FF2B5EF4-FFF2-40B4-BE49-F238E27FC236}">
                <a16:creationId xmlns:a16="http://schemas.microsoft.com/office/drawing/2014/main" id="{584DCB09-02B0-E152-A324-9F93F001CB84}"/>
              </a:ext>
            </a:extLst>
          </p:cNvPr>
          <p:cNvPicPr>
            <a:picLocks noChangeAspect="1"/>
          </p:cNvPicPr>
          <p:nvPr/>
        </p:nvPicPr>
        <p:blipFill>
          <a:blip r:embed="rId3"/>
          <a:stretch>
            <a:fillRect/>
          </a:stretch>
        </p:blipFill>
        <p:spPr>
          <a:xfrm>
            <a:off x="10061970" y="449115"/>
            <a:ext cx="1582926" cy="431707"/>
          </a:xfrm>
          <a:prstGeom prst="rect">
            <a:avLst/>
          </a:prstGeom>
        </p:spPr>
      </p:pic>
      <p:cxnSp>
        <p:nvCxnSpPr>
          <p:cNvPr id="10" name="Straight Connector 9">
            <a:extLst>
              <a:ext uri="{FF2B5EF4-FFF2-40B4-BE49-F238E27FC236}">
                <a16:creationId xmlns:a16="http://schemas.microsoft.com/office/drawing/2014/main" id="{6CB2DF49-4B49-D581-1E61-7F83AE6686A5}"/>
              </a:ext>
            </a:extLst>
          </p:cNvPr>
          <p:cNvCxnSpPr>
            <a:cxnSpLocks/>
          </p:cNvCxnSpPr>
          <p:nvPr/>
        </p:nvCxnSpPr>
        <p:spPr>
          <a:xfrm>
            <a:off x="1230087" y="1362415"/>
            <a:ext cx="4408713"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5293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3DB3FB2-D93E-4068-2669-C7E8243FD250}"/>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87F5B20-00A8-F247-8389-37179ACABA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3D5F298A-A31C-E983-23B2-C8788209E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260019"/>
            <a:ext cx="11167447" cy="5933012"/>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1FAA8A5-534A-BF48-C66E-7473363BB65E}"/>
              </a:ext>
            </a:extLst>
          </p:cNvPr>
          <p:cNvSpPr>
            <a:spLocks noGrp="1"/>
          </p:cNvSpPr>
          <p:nvPr>
            <p:ph type="title"/>
          </p:nvPr>
        </p:nvSpPr>
        <p:spPr>
          <a:xfrm>
            <a:off x="1115568" y="509521"/>
            <a:ext cx="10232136" cy="1014984"/>
          </a:xfrm>
        </p:spPr>
        <p:txBody>
          <a:bodyPr>
            <a:normAutofit/>
          </a:bodyPr>
          <a:lstStyle/>
          <a:p>
            <a:r>
              <a:rPr lang="en-AU" sz="4000" b="1" dirty="0"/>
              <a:t>Hepatitis C fast facts</a:t>
            </a:r>
          </a:p>
        </p:txBody>
      </p:sp>
      <p:sp>
        <p:nvSpPr>
          <p:cNvPr id="17" name="Rectangle 16">
            <a:extLst>
              <a:ext uri="{FF2B5EF4-FFF2-40B4-BE49-F238E27FC236}">
                <a16:creationId xmlns:a16="http://schemas.microsoft.com/office/drawing/2014/main" id="{36CF754B-C914-47DE-F14F-ECC74EF799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658327"/>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0C011BD-BF04-7B4E-BF25-22E255D00881}"/>
              </a:ext>
            </a:extLst>
          </p:cNvPr>
          <p:cNvSpPr>
            <a:spLocks/>
          </p:cNvSpPr>
          <p:nvPr/>
        </p:nvSpPr>
        <p:spPr>
          <a:xfrm>
            <a:off x="1328057" y="2005658"/>
            <a:ext cx="9535885" cy="3436277"/>
          </a:xfrm>
          <a:prstGeom prst="rect">
            <a:avLst/>
          </a:prstGeom>
          <a:ln>
            <a:noFill/>
          </a:ln>
        </p:spPr>
        <p:txBody>
          <a:bodyPr>
            <a:normAutofit lnSpcReduction="10000"/>
          </a:bodyPr>
          <a:lstStyle/>
          <a:p>
            <a:pPr marL="342900" marR="0" lvl="0" indent="-3429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lang="en-US" sz="2400" dirty="0">
                <a:solidFill>
                  <a:srgbClr val="000000"/>
                </a:solidFill>
                <a:latin typeface="Calibri" panose="020F0502020204030204"/>
              </a:rPr>
              <a:t>~68,900 people living with hepatitis C at the end of 2023</a:t>
            </a:r>
          </a:p>
          <a:p>
            <a:pPr marL="800100" lvl="1" indent="-342900">
              <a:lnSpc>
                <a:spcPct val="90000"/>
              </a:lnSpc>
              <a:spcBef>
                <a:spcPts val="600"/>
              </a:spcBef>
              <a:buFont typeface="Arial" panose="020B0604020202020204" pitchFamily="34" charset="0"/>
              <a:buChar char="•"/>
              <a:defRPr/>
            </a:pPr>
            <a:r>
              <a:rPr lang="en-US" sz="2400" dirty="0">
                <a:solidFill>
                  <a:srgbClr val="000000"/>
                </a:solidFill>
                <a:latin typeface="Calibri" panose="020F0502020204030204"/>
              </a:rPr>
              <a:t>New infections have declined</a:t>
            </a:r>
          </a:p>
          <a:p>
            <a:pPr marL="342900" marR="0" lvl="0" indent="-3429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lang="en-US" sz="2400" dirty="0">
                <a:solidFill>
                  <a:srgbClr val="000000"/>
                </a:solidFill>
                <a:latin typeface="Calibri" panose="020F0502020204030204"/>
              </a:rPr>
              <a:t>105,940 people have been treated for hepatitis C between 2016 and the end of 2023</a:t>
            </a:r>
          </a:p>
          <a:p>
            <a:pPr marL="342900" marR="0" lvl="0" indent="-3429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AU" sz="2400" b="0" i="0" u="none" strike="noStrike" kern="1200" cap="none" spc="0" normalizeH="0" baseline="0" noProof="0" dirty="0">
                <a:ln>
                  <a:noFill/>
                </a:ln>
                <a:solidFill>
                  <a:prstClr val="black"/>
                </a:solidFill>
                <a:effectLst/>
                <a:uLnTx/>
                <a:uFillTx/>
                <a:latin typeface="Calibri" panose="020F0502020204030204"/>
                <a:ea typeface="+mn-ea"/>
                <a:cs typeface="+mn-cs"/>
              </a:rPr>
              <a:t>Fewer people need liver transplant </a:t>
            </a:r>
            <a:r>
              <a:rPr kumimoji="0" lang="en-AU" sz="2400" b="0" i="0" u="none" strike="noStrike" kern="1200" cap="none" spc="0" normalizeH="0" baseline="0" noProof="0" dirty="0" err="1">
                <a:ln>
                  <a:noFill/>
                </a:ln>
                <a:solidFill>
                  <a:prstClr val="black"/>
                </a:solidFill>
                <a:effectLst/>
                <a:uLnTx/>
                <a:uFillTx/>
                <a:latin typeface="Calibri" panose="020F0502020204030204"/>
                <a:ea typeface="+mn-ea"/>
                <a:cs typeface="+mn-cs"/>
              </a:rPr>
              <a:t>fo</a:t>
            </a:r>
            <a:r>
              <a:rPr lang="en-AU" sz="2400" dirty="0">
                <a:solidFill>
                  <a:prstClr val="black"/>
                </a:solidFill>
                <a:latin typeface="Calibri" panose="020F0502020204030204"/>
              </a:rPr>
              <a:t>r hepatitis C-related cirrhosis</a:t>
            </a:r>
          </a:p>
          <a:p>
            <a:pPr marL="342900" marR="0" lvl="0" indent="-3429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AU" sz="2400" b="0" i="0" u="none" strike="noStrike" kern="1200" cap="none" spc="0" normalizeH="0" baseline="0" noProof="0" dirty="0">
                <a:ln>
                  <a:noFill/>
                </a:ln>
                <a:solidFill>
                  <a:prstClr val="black"/>
                </a:solidFill>
                <a:effectLst/>
                <a:uLnTx/>
                <a:uFillTx/>
                <a:latin typeface="Calibri" panose="020F0502020204030204"/>
                <a:ea typeface="+mn-ea"/>
                <a:cs typeface="+mn-cs"/>
              </a:rPr>
              <a:t>Hepatitis C is spread through blood-to-blood contact</a:t>
            </a:r>
          </a:p>
          <a:p>
            <a:pPr marL="800100" lvl="1" indent="-342900">
              <a:lnSpc>
                <a:spcPct val="90000"/>
              </a:lnSpc>
              <a:spcBef>
                <a:spcPts val="600"/>
              </a:spcBef>
              <a:buFont typeface="Arial" panose="020B0604020202020204" pitchFamily="34" charset="0"/>
              <a:buChar char="•"/>
              <a:defRPr/>
            </a:pPr>
            <a:r>
              <a:rPr kumimoji="0" lang="en-AU" sz="2400" b="0" i="0" u="none" strike="noStrike" kern="1200" cap="none" spc="0" normalizeH="0" baseline="0" noProof="0" dirty="0">
                <a:ln>
                  <a:noFill/>
                </a:ln>
                <a:solidFill>
                  <a:prstClr val="black"/>
                </a:solidFill>
                <a:effectLst/>
                <a:uLnTx/>
                <a:uFillTx/>
                <a:latin typeface="Calibri" panose="020F0502020204030204"/>
                <a:ea typeface="+mn-ea"/>
                <a:cs typeface="+mn-cs"/>
              </a:rPr>
              <a:t>~3% risk of transmission after an occupational needle stick injury</a:t>
            </a:r>
          </a:p>
          <a:p>
            <a:pPr marL="342900" marR="0" lvl="0" indent="-3429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AU" sz="2400" b="0" i="0" u="none" strike="noStrike" kern="1200" cap="none" spc="0" normalizeH="0" baseline="0" noProof="0" dirty="0">
                <a:ln>
                  <a:noFill/>
                </a:ln>
                <a:solidFill>
                  <a:prstClr val="black"/>
                </a:solidFill>
                <a:effectLst/>
                <a:uLnTx/>
                <a:uFillTx/>
                <a:latin typeface="Calibri" panose="020F0502020204030204"/>
                <a:ea typeface="+mn-ea"/>
                <a:cs typeface="+mn-cs"/>
              </a:rPr>
              <a:t>Over 70% of people who use drugs surveyed experienced stigma and discrimination </a:t>
            </a:r>
          </a:p>
        </p:txBody>
      </p:sp>
      <p:pic>
        <p:nvPicPr>
          <p:cNvPr id="4" name="Picture 3" descr="A picture containing shape&#10;&#10;Description automatically generated">
            <a:extLst>
              <a:ext uri="{FF2B5EF4-FFF2-40B4-BE49-F238E27FC236}">
                <a16:creationId xmlns:a16="http://schemas.microsoft.com/office/drawing/2014/main" id="{AE82EDC1-A271-A795-FECF-DB4062CA9E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8553" y="1079712"/>
            <a:ext cx="2074882" cy="565405"/>
          </a:xfrm>
          <a:prstGeom prst="rect">
            <a:avLst/>
          </a:prstGeom>
        </p:spPr>
      </p:pic>
      <p:cxnSp>
        <p:nvCxnSpPr>
          <p:cNvPr id="6" name="Straight Connector 5">
            <a:extLst>
              <a:ext uri="{FF2B5EF4-FFF2-40B4-BE49-F238E27FC236}">
                <a16:creationId xmlns:a16="http://schemas.microsoft.com/office/drawing/2014/main" id="{28CCEBCE-2A77-8148-E822-490602521FA1}"/>
              </a:ext>
            </a:extLst>
          </p:cNvPr>
          <p:cNvCxnSpPr>
            <a:cxnSpLocks/>
          </p:cNvCxnSpPr>
          <p:nvPr/>
        </p:nvCxnSpPr>
        <p:spPr>
          <a:xfrm>
            <a:off x="1156228" y="1840160"/>
            <a:ext cx="9387207"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pic>
        <p:nvPicPr>
          <p:cNvPr id="8" name="Picture 7" descr="Background pattern&#10;&#10;Description automatically generated">
            <a:extLst>
              <a:ext uri="{FF2B5EF4-FFF2-40B4-BE49-F238E27FC236}">
                <a16:creationId xmlns:a16="http://schemas.microsoft.com/office/drawing/2014/main" id="{C8E6F7B8-8CFC-AABD-AA6B-011BC5ACAD29}"/>
              </a:ext>
            </a:extLst>
          </p:cNvPr>
          <p:cNvPicPr>
            <a:picLocks noChangeAspect="1"/>
          </p:cNvPicPr>
          <p:nvPr/>
        </p:nvPicPr>
        <p:blipFill rotWithShape="1">
          <a:blip r:embed="rId3">
            <a:extLst>
              <a:ext uri="{28A0092B-C50C-407E-A947-70E740481C1C}">
                <a14:useLocalDpi xmlns:a14="http://schemas.microsoft.com/office/drawing/2010/main" val="0"/>
              </a:ext>
            </a:extLst>
          </a:blip>
          <a:srcRect l="-1" t="22461" r="-556" b="72226"/>
          <a:stretch/>
        </p:blipFill>
        <p:spPr>
          <a:xfrm>
            <a:off x="2195701" y="5571945"/>
            <a:ext cx="8071869" cy="565405"/>
          </a:xfrm>
          <a:prstGeom prst="rect">
            <a:avLst/>
          </a:prstGeom>
        </p:spPr>
      </p:pic>
    </p:spTree>
    <p:extLst>
      <p:ext uri="{BB962C8B-B14F-4D97-AF65-F5344CB8AC3E}">
        <p14:creationId xmlns:p14="http://schemas.microsoft.com/office/powerpoint/2010/main" val="712355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9B21330-311D-8CBD-F86F-3F7FF3EF961B}"/>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33AEF14-1BAD-BB26-E8F9-E9146EF0F0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D504D99D-5AA5-20AC-FCFE-0EA9AD9716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260019"/>
            <a:ext cx="11167447" cy="5933012"/>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6B9DE03-7E14-49DF-A6CA-43C871E62E59}"/>
              </a:ext>
            </a:extLst>
          </p:cNvPr>
          <p:cNvSpPr>
            <a:spLocks noGrp="1"/>
          </p:cNvSpPr>
          <p:nvPr>
            <p:ph type="title"/>
          </p:nvPr>
        </p:nvSpPr>
        <p:spPr>
          <a:xfrm>
            <a:off x="1115568" y="509521"/>
            <a:ext cx="10232136" cy="1014984"/>
          </a:xfrm>
        </p:spPr>
        <p:txBody>
          <a:bodyPr>
            <a:normAutofit/>
          </a:bodyPr>
          <a:lstStyle/>
          <a:p>
            <a:r>
              <a:rPr lang="en-AU" sz="4000" b="1" dirty="0"/>
              <a:t>Hepatitis C fast facts</a:t>
            </a:r>
          </a:p>
        </p:txBody>
      </p:sp>
      <p:sp>
        <p:nvSpPr>
          <p:cNvPr id="17" name="Rectangle 16">
            <a:extLst>
              <a:ext uri="{FF2B5EF4-FFF2-40B4-BE49-F238E27FC236}">
                <a16:creationId xmlns:a16="http://schemas.microsoft.com/office/drawing/2014/main" id="{6FBEF9A6-B817-939C-BA1A-528B28338E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658327"/>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shape&#10;&#10;Description automatically generated">
            <a:extLst>
              <a:ext uri="{FF2B5EF4-FFF2-40B4-BE49-F238E27FC236}">
                <a16:creationId xmlns:a16="http://schemas.microsoft.com/office/drawing/2014/main" id="{4280018F-FB68-DB31-3D1E-C8D959305A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2197" y="629217"/>
            <a:ext cx="2074882" cy="565405"/>
          </a:xfrm>
          <a:prstGeom prst="rect">
            <a:avLst/>
          </a:prstGeom>
        </p:spPr>
      </p:pic>
      <p:pic>
        <p:nvPicPr>
          <p:cNvPr id="8" name="Picture 7" descr="Background pattern&#10;&#10;Description automatically generated">
            <a:extLst>
              <a:ext uri="{FF2B5EF4-FFF2-40B4-BE49-F238E27FC236}">
                <a16:creationId xmlns:a16="http://schemas.microsoft.com/office/drawing/2014/main" id="{25B024FE-7DCF-005B-ABDC-FE5F7A729569}"/>
              </a:ext>
            </a:extLst>
          </p:cNvPr>
          <p:cNvPicPr>
            <a:picLocks noChangeAspect="1"/>
          </p:cNvPicPr>
          <p:nvPr/>
        </p:nvPicPr>
        <p:blipFill rotWithShape="1">
          <a:blip r:embed="rId3">
            <a:extLst>
              <a:ext uri="{28A0092B-C50C-407E-A947-70E740481C1C}">
                <a14:useLocalDpi xmlns:a14="http://schemas.microsoft.com/office/drawing/2010/main" val="0"/>
              </a:ext>
            </a:extLst>
          </a:blip>
          <a:srcRect l="-1" t="22461" r="-556" b="72226"/>
          <a:stretch/>
        </p:blipFill>
        <p:spPr>
          <a:xfrm>
            <a:off x="2195701" y="5571945"/>
            <a:ext cx="8071869" cy="565405"/>
          </a:xfrm>
          <a:prstGeom prst="rect">
            <a:avLst/>
          </a:prstGeom>
        </p:spPr>
      </p:pic>
      <p:pic>
        <p:nvPicPr>
          <p:cNvPr id="5" name="Picture 4">
            <a:extLst>
              <a:ext uri="{FF2B5EF4-FFF2-40B4-BE49-F238E27FC236}">
                <a16:creationId xmlns:a16="http://schemas.microsoft.com/office/drawing/2014/main" id="{4638F707-CFF5-4FD1-0214-AB228C3290B0}"/>
              </a:ext>
            </a:extLst>
          </p:cNvPr>
          <p:cNvPicPr>
            <a:picLocks noChangeAspect="1"/>
          </p:cNvPicPr>
          <p:nvPr/>
        </p:nvPicPr>
        <p:blipFill>
          <a:blip r:embed="rId4"/>
          <a:stretch>
            <a:fillRect/>
          </a:stretch>
        </p:blipFill>
        <p:spPr>
          <a:xfrm>
            <a:off x="1371600" y="1282346"/>
            <a:ext cx="5062088" cy="4159590"/>
          </a:xfrm>
          <a:prstGeom prst="rect">
            <a:avLst/>
          </a:prstGeom>
        </p:spPr>
      </p:pic>
      <p:pic>
        <p:nvPicPr>
          <p:cNvPr id="7" name="Picture 6">
            <a:extLst>
              <a:ext uri="{FF2B5EF4-FFF2-40B4-BE49-F238E27FC236}">
                <a16:creationId xmlns:a16="http://schemas.microsoft.com/office/drawing/2014/main" id="{07B6DBB9-03BF-396D-B14F-8D85D4AB03DC}"/>
              </a:ext>
            </a:extLst>
          </p:cNvPr>
          <p:cNvPicPr>
            <a:picLocks noChangeAspect="1"/>
          </p:cNvPicPr>
          <p:nvPr/>
        </p:nvPicPr>
        <p:blipFill>
          <a:blip r:embed="rId5"/>
          <a:stretch>
            <a:fillRect/>
          </a:stretch>
        </p:blipFill>
        <p:spPr>
          <a:xfrm>
            <a:off x="6521697" y="911919"/>
            <a:ext cx="2810500" cy="4468755"/>
          </a:xfrm>
          <a:prstGeom prst="rect">
            <a:avLst/>
          </a:prstGeom>
        </p:spPr>
      </p:pic>
    </p:spTree>
    <p:extLst>
      <p:ext uri="{BB962C8B-B14F-4D97-AF65-F5344CB8AC3E}">
        <p14:creationId xmlns:p14="http://schemas.microsoft.com/office/powerpoint/2010/main" val="692002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961AA9B-313C-B668-443B-2F68D709C74C}"/>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341301AB-AD42-FEF9-AEF7-5D9D3E0087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F6979BA2-A160-A04B-0D10-20FBD671C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260019"/>
            <a:ext cx="11167447" cy="5933012"/>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0BCB447-3B8E-E162-66C8-AF3CCC265681}"/>
              </a:ext>
            </a:extLst>
          </p:cNvPr>
          <p:cNvSpPr>
            <a:spLocks noGrp="1"/>
          </p:cNvSpPr>
          <p:nvPr>
            <p:ph type="title"/>
          </p:nvPr>
        </p:nvSpPr>
        <p:spPr>
          <a:xfrm>
            <a:off x="1115568" y="509521"/>
            <a:ext cx="10232136" cy="1014984"/>
          </a:xfrm>
        </p:spPr>
        <p:txBody>
          <a:bodyPr>
            <a:normAutofit/>
          </a:bodyPr>
          <a:lstStyle/>
          <a:p>
            <a:r>
              <a:rPr lang="en-AU" sz="4000" b="1" dirty="0"/>
              <a:t>Hepatitis C and ageing</a:t>
            </a:r>
          </a:p>
        </p:txBody>
      </p:sp>
      <p:sp>
        <p:nvSpPr>
          <p:cNvPr id="17" name="Rectangle 16">
            <a:extLst>
              <a:ext uri="{FF2B5EF4-FFF2-40B4-BE49-F238E27FC236}">
                <a16:creationId xmlns:a16="http://schemas.microsoft.com/office/drawing/2014/main" id="{4E78D183-E7E6-A7B9-A388-8F4E8A1BD8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658327"/>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28D0A7E-A4E0-040C-E679-B5A2C4E7DDC0}"/>
              </a:ext>
            </a:extLst>
          </p:cNvPr>
          <p:cNvSpPr>
            <a:spLocks/>
          </p:cNvSpPr>
          <p:nvPr/>
        </p:nvSpPr>
        <p:spPr>
          <a:xfrm>
            <a:off x="1600200" y="2137202"/>
            <a:ext cx="6640286" cy="3436277"/>
          </a:xfrm>
          <a:prstGeom prst="rect">
            <a:avLst/>
          </a:prstGeom>
          <a:ln>
            <a:noFill/>
          </a:ln>
        </p:spPr>
        <p:txBody>
          <a:bodyPr>
            <a:normAutofit/>
          </a:bodyPr>
          <a:lstStyle/>
          <a:p>
            <a:pPr marL="342900" marR="0" lvl="0" indent="-3429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rPr>
              <a:t>No one should age with hepatitis C!</a:t>
            </a:r>
          </a:p>
          <a:p>
            <a:pPr marL="342900" marR="0" lvl="0" indent="-3429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lang="en-US" sz="2800" dirty="0">
                <a:solidFill>
                  <a:srgbClr val="000000"/>
                </a:solidFill>
                <a:latin typeface="Calibri" panose="020F0502020204030204"/>
              </a:rPr>
              <a:t>Hepatitis C can be CURED!</a:t>
            </a:r>
          </a:p>
          <a:p>
            <a:pPr marL="342900" marR="0" lvl="0" indent="-3429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rPr>
              <a:t>Remember hepatitis C antibodies will stay in the blood forever, even </a:t>
            </a:r>
            <a:r>
              <a:rPr lang="en-US" sz="2800" dirty="0">
                <a:solidFill>
                  <a:srgbClr val="000000"/>
                </a:solidFill>
                <a:latin typeface="Calibri" panose="020F0502020204030204"/>
              </a:rPr>
              <a:t>when the person is cured (and no longer has hepatitis C infection)</a:t>
            </a:r>
            <a:endParaRPr kumimoji="0" lang="en-AU"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descr="A picture containing shape&#10;&#10;Description automatically generated">
            <a:extLst>
              <a:ext uri="{FF2B5EF4-FFF2-40B4-BE49-F238E27FC236}">
                <a16:creationId xmlns:a16="http://schemas.microsoft.com/office/drawing/2014/main" id="{F02869F0-9326-2D87-8BA1-92F3074591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6229" y="1413142"/>
            <a:ext cx="2074882" cy="565405"/>
          </a:xfrm>
          <a:prstGeom prst="rect">
            <a:avLst/>
          </a:prstGeom>
        </p:spPr>
      </p:pic>
      <p:cxnSp>
        <p:nvCxnSpPr>
          <p:cNvPr id="6" name="Straight Connector 5">
            <a:extLst>
              <a:ext uri="{FF2B5EF4-FFF2-40B4-BE49-F238E27FC236}">
                <a16:creationId xmlns:a16="http://schemas.microsoft.com/office/drawing/2014/main" id="{8B7D35A7-6FFA-FE72-4C74-40BD97C0A415}"/>
              </a:ext>
            </a:extLst>
          </p:cNvPr>
          <p:cNvCxnSpPr>
            <a:cxnSpLocks/>
          </p:cNvCxnSpPr>
          <p:nvPr/>
        </p:nvCxnSpPr>
        <p:spPr>
          <a:xfrm>
            <a:off x="1502229" y="2057874"/>
            <a:ext cx="9111342"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pic>
        <p:nvPicPr>
          <p:cNvPr id="8" name="Picture 7" descr="Background pattern&#10;&#10;Description automatically generated">
            <a:extLst>
              <a:ext uri="{FF2B5EF4-FFF2-40B4-BE49-F238E27FC236}">
                <a16:creationId xmlns:a16="http://schemas.microsoft.com/office/drawing/2014/main" id="{3DD38EEF-8A0A-9EF0-D157-8E44C28A68F1}"/>
              </a:ext>
            </a:extLst>
          </p:cNvPr>
          <p:cNvPicPr>
            <a:picLocks noChangeAspect="1"/>
          </p:cNvPicPr>
          <p:nvPr/>
        </p:nvPicPr>
        <p:blipFill rotWithShape="1">
          <a:blip r:embed="rId3">
            <a:extLst>
              <a:ext uri="{28A0092B-C50C-407E-A947-70E740481C1C}">
                <a14:useLocalDpi xmlns:a14="http://schemas.microsoft.com/office/drawing/2010/main" val="0"/>
              </a:ext>
            </a:extLst>
          </a:blip>
          <a:srcRect l="-1" t="22461" r="-556" b="72226"/>
          <a:stretch/>
        </p:blipFill>
        <p:spPr>
          <a:xfrm>
            <a:off x="2195701" y="5571945"/>
            <a:ext cx="8071869" cy="565405"/>
          </a:xfrm>
          <a:prstGeom prst="rect">
            <a:avLst/>
          </a:prstGeom>
        </p:spPr>
      </p:pic>
      <p:pic>
        <p:nvPicPr>
          <p:cNvPr id="7" name="Picture 6">
            <a:extLst>
              <a:ext uri="{FF2B5EF4-FFF2-40B4-BE49-F238E27FC236}">
                <a16:creationId xmlns:a16="http://schemas.microsoft.com/office/drawing/2014/main" id="{676EDF1C-88A6-C373-D106-55CD4DE201C9}"/>
              </a:ext>
            </a:extLst>
          </p:cNvPr>
          <p:cNvPicPr>
            <a:picLocks noChangeAspect="1"/>
          </p:cNvPicPr>
          <p:nvPr/>
        </p:nvPicPr>
        <p:blipFill>
          <a:blip r:embed="rId4"/>
          <a:stretch>
            <a:fillRect/>
          </a:stretch>
        </p:blipFill>
        <p:spPr>
          <a:xfrm>
            <a:off x="8363186" y="2137202"/>
            <a:ext cx="1838582" cy="3000794"/>
          </a:xfrm>
          <a:prstGeom prst="rect">
            <a:avLst/>
          </a:prstGeom>
        </p:spPr>
      </p:pic>
    </p:spTree>
    <p:extLst>
      <p:ext uri="{BB962C8B-B14F-4D97-AF65-F5344CB8AC3E}">
        <p14:creationId xmlns:p14="http://schemas.microsoft.com/office/powerpoint/2010/main" val="2178379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5359BEF-1BDF-24D7-3AF9-5EEE452A811E}"/>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3A61FC7-314F-B36C-4A5C-2387AFB650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9294E691-1C83-637B-8E49-A7D99202A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260019"/>
            <a:ext cx="11167447" cy="5933012"/>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C94B09-77E8-9447-F30C-42520D367F39}"/>
              </a:ext>
            </a:extLst>
          </p:cNvPr>
          <p:cNvSpPr>
            <a:spLocks noGrp="1"/>
          </p:cNvSpPr>
          <p:nvPr>
            <p:ph type="title"/>
          </p:nvPr>
        </p:nvSpPr>
        <p:spPr>
          <a:xfrm>
            <a:off x="1115568" y="509521"/>
            <a:ext cx="10232136" cy="1014984"/>
          </a:xfrm>
        </p:spPr>
        <p:txBody>
          <a:bodyPr>
            <a:normAutofit/>
          </a:bodyPr>
          <a:lstStyle/>
          <a:p>
            <a:r>
              <a:rPr lang="en-AU" sz="4000" b="1" dirty="0"/>
              <a:t>Caring for people with a BBV</a:t>
            </a:r>
          </a:p>
        </p:txBody>
      </p:sp>
      <p:sp>
        <p:nvSpPr>
          <p:cNvPr id="17" name="Rectangle 16">
            <a:extLst>
              <a:ext uri="{FF2B5EF4-FFF2-40B4-BE49-F238E27FC236}">
                <a16:creationId xmlns:a16="http://schemas.microsoft.com/office/drawing/2014/main" id="{B0414717-67C0-D40E-48B6-5C0A372FA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658327"/>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07B1B75-33C9-513E-87DE-D5A9EDA75589}"/>
              </a:ext>
            </a:extLst>
          </p:cNvPr>
          <p:cNvSpPr>
            <a:spLocks/>
          </p:cNvSpPr>
          <p:nvPr/>
        </p:nvSpPr>
        <p:spPr>
          <a:xfrm>
            <a:off x="1600200" y="2137202"/>
            <a:ext cx="9535885" cy="3436277"/>
          </a:xfrm>
          <a:prstGeom prst="rect">
            <a:avLst/>
          </a:prstGeom>
          <a:ln>
            <a:noFill/>
          </a:ln>
        </p:spPr>
        <p:txBody>
          <a:bodyPr>
            <a:normAutofit/>
          </a:bodyPr>
          <a:lstStyle/>
          <a:p>
            <a:pPr marL="171450" marR="0" lvl="0" indent="-171450" algn="l" defTabSz="59436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800" b="0" i="0" u="none" strike="noStrike" kern="1200" cap="none" spc="0" normalizeH="0" baseline="0" noProof="0" dirty="0">
                <a:ln>
                  <a:noFill/>
                </a:ln>
                <a:solidFill>
                  <a:prstClr val="black"/>
                </a:solidFill>
                <a:effectLst/>
                <a:uLnTx/>
                <a:uFillTx/>
                <a:latin typeface="Calibri" panose="020F0502020204030204"/>
                <a:ea typeface="+mn-ea"/>
                <a:cs typeface="+mn-cs"/>
              </a:rPr>
              <a:t>Delivering culturally appropriate care is an important consideration for people with HIV, hepatitis B and hepatitis C</a:t>
            </a:r>
          </a:p>
          <a:p>
            <a:pPr marL="171450" marR="0" lvl="0" indent="-171450" algn="l" defTabSz="59436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800" b="0" i="0" u="none" strike="noStrike" kern="1200" cap="none" spc="0" normalizeH="0" baseline="0" noProof="0" dirty="0">
                <a:ln>
                  <a:noFill/>
                </a:ln>
                <a:solidFill>
                  <a:prstClr val="black"/>
                </a:solidFill>
                <a:effectLst/>
                <a:uLnTx/>
                <a:uFillTx/>
                <a:latin typeface="Calibri" panose="020F0502020204030204"/>
                <a:ea typeface="+mn-ea"/>
                <a:cs typeface="+mn-cs"/>
              </a:rPr>
              <a:t>Stigma sensitive care is critical</a:t>
            </a:r>
          </a:p>
          <a:p>
            <a:pPr marL="628650" marR="0" lvl="1" indent="-171450" algn="l" defTabSz="59436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AU" sz="2400" b="0" i="0" u="none" strike="noStrike" kern="1200" cap="none" spc="0" normalizeH="0" baseline="0" noProof="0" dirty="0">
                <a:ln>
                  <a:noFill/>
                </a:ln>
                <a:solidFill>
                  <a:prstClr val="black"/>
                </a:solidFill>
                <a:effectLst/>
                <a:uLnTx/>
                <a:uFillTx/>
                <a:latin typeface="Calibri" panose="020F0502020204030204"/>
                <a:ea typeface="+mn-ea"/>
                <a:cs typeface="+mn-cs"/>
              </a:rPr>
              <a:t>Language matters – avoid stigmatising language and terms</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descr="A picture containing shape&#10;&#10;Description automatically generated">
            <a:extLst>
              <a:ext uri="{FF2B5EF4-FFF2-40B4-BE49-F238E27FC236}">
                <a16:creationId xmlns:a16="http://schemas.microsoft.com/office/drawing/2014/main" id="{7AB98B7C-4385-7F52-46B1-B09D7EE6E3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6229" y="1413142"/>
            <a:ext cx="2074882" cy="565405"/>
          </a:xfrm>
          <a:prstGeom prst="rect">
            <a:avLst/>
          </a:prstGeom>
        </p:spPr>
      </p:pic>
      <p:cxnSp>
        <p:nvCxnSpPr>
          <p:cNvPr id="6" name="Straight Connector 5">
            <a:extLst>
              <a:ext uri="{FF2B5EF4-FFF2-40B4-BE49-F238E27FC236}">
                <a16:creationId xmlns:a16="http://schemas.microsoft.com/office/drawing/2014/main" id="{D26E01EC-7D0C-FE5B-904C-951BD4495C47}"/>
              </a:ext>
            </a:extLst>
          </p:cNvPr>
          <p:cNvCxnSpPr>
            <a:cxnSpLocks/>
          </p:cNvCxnSpPr>
          <p:nvPr/>
        </p:nvCxnSpPr>
        <p:spPr>
          <a:xfrm>
            <a:off x="1502229" y="2057874"/>
            <a:ext cx="9111342"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pic>
        <p:nvPicPr>
          <p:cNvPr id="8" name="Picture 7" descr="Background pattern&#10;&#10;Description automatically generated">
            <a:extLst>
              <a:ext uri="{FF2B5EF4-FFF2-40B4-BE49-F238E27FC236}">
                <a16:creationId xmlns:a16="http://schemas.microsoft.com/office/drawing/2014/main" id="{4BFE64F7-2929-85B4-A1FE-2CBF2213CA52}"/>
              </a:ext>
            </a:extLst>
          </p:cNvPr>
          <p:cNvPicPr>
            <a:picLocks noChangeAspect="1"/>
          </p:cNvPicPr>
          <p:nvPr/>
        </p:nvPicPr>
        <p:blipFill rotWithShape="1">
          <a:blip r:embed="rId3">
            <a:extLst>
              <a:ext uri="{28A0092B-C50C-407E-A947-70E740481C1C}">
                <a14:useLocalDpi xmlns:a14="http://schemas.microsoft.com/office/drawing/2010/main" val="0"/>
              </a:ext>
            </a:extLst>
          </a:blip>
          <a:srcRect l="-1" t="22461" r="-556" b="72226"/>
          <a:stretch/>
        </p:blipFill>
        <p:spPr>
          <a:xfrm>
            <a:off x="2195701" y="5442203"/>
            <a:ext cx="8071869" cy="565405"/>
          </a:xfrm>
          <a:prstGeom prst="rect">
            <a:avLst/>
          </a:prstGeom>
        </p:spPr>
      </p:pic>
    </p:spTree>
    <p:extLst>
      <p:ext uri="{BB962C8B-B14F-4D97-AF65-F5344CB8AC3E}">
        <p14:creationId xmlns:p14="http://schemas.microsoft.com/office/powerpoint/2010/main" val="808289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28A3F06-69C0-8D06-0F7E-D78B52B35440}"/>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D708CCC3-68BA-571F-FAEE-8A88F96839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9C1E3C71-B3BD-9DB8-BEC3-053C49297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260019"/>
            <a:ext cx="11167447" cy="5933012"/>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02785EB-3F51-49B6-32D9-2ECDC9736AAC}"/>
              </a:ext>
            </a:extLst>
          </p:cNvPr>
          <p:cNvSpPr>
            <a:spLocks noGrp="1"/>
          </p:cNvSpPr>
          <p:nvPr>
            <p:ph type="title"/>
          </p:nvPr>
        </p:nvSpPr>
        <p:spPr>
          <a:xfrm>
            <a:off x="1115568" y="509521"/>
            <a:ext cx="10232136" cy="1014984"/>
          </a:xfrm>
        </p:spPr>
        <p:txBody>
          <a:bodyPr>
            <a:normAutofit fontScale="90000"/>
          </a:bodyPr>
          <a:lstStyle/>
          <a:p>
            <a:r>
              <a:rPr lang="en-AU" sz="4000" b="1" dirty="0"/>
              <a:t>Stigma stops people with BBV accessing health care </a:t>
            </a:r>
          </a:p>
        </p:txBody>
      </p:sp>
      <p:sp>
        <p:nvSpPr>
          <p:cNvPr id="17" name="Rectangle 16">
            <a:extLst>
              <a:ext uri="{FF2B5EF4-FFF2-40B4-BE49-F238E27FC236}">
                <a16:creationId xmlns:a16="http://schemas.microsoft.com/office/drawing/2014/main" id="{6A2C78E9-730E-75D1-879F-A8FFB2159B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658327"/>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90C89F0-1020-D35C-EF6D-549E87F0A84C}"/>
              </a:ext>
            </a:extLst>
          </p:cNvPr>
          <p:cNvSpPr>
            <a:spLocks/>
          </p:cNvSpPr>
          <p:nvPr/>
        </p:nvSpPr>
        <p:spPr>
          <a:xfrm>
            <a:off x="1115567" y="1555309"/>
            <a:ext cx="7342633" cy="4410062"/>
          </a:xfrm>
          <a:prstGeom prst="rect">
            <a:avLst/>
          </a:prstGeom>
          <a:ln>
            <a:noFill/>
          </a:ln>
        </p:spPr>
        <p:txBody>
          <a:bodyPr>
            <a:normAutofit/>
          </a:bodyPr>
          <a:lstStyle/>
          <a:p>
            <a:pPr marL="342900" indent="-342900">
              <a:buFont typeface="Arial" panose="020B0604020202020204" pitchFamily="34" charset="0"/>
              <a:buChar char="•"/>
            </a:pPr>
            <a:r>
              <a:rPr lang="en-US" sz="2800" dirty="0"/>
              <a:t>Stigma and discrimination related to BBV status can prevent access to healthcare.  </a:t>
            </a:r>
          </a:p>
          <a:p>
            <a:pPr marL="342900" indent="-342900">
              <a:buFont typeface="Arial" panose="020B0604020202020204" pitchFamily="34" charset="0"/>
              <a:buChar char="•"/>
            </a:pPr>
            <a:r>
              <a:rPr lang="en-US" sz="2800" dirty="0"/>
              <a:t>HIV, hepatitis B and hepatitis C-related stigma and discrimination is strongly associated with the risk </a:t>
            </a:r>
            <a:r>
              <a:rPr lang="en-US" sz="2800" dirty="0" err="1"/>
              <a:t>behaviours</a:t>
            </a:r>
            <a:r>
              <a:rPr lang="en-US" sz="2800" dirty="0"/>
              <a:t> of infection.</a:t>
            </a:r>
          </a:p>
          <a:p>
            <a:pPr marL="342900" indent="-342900">
              <a:buFont typeface="Arial" panose="020B0604020202020204" pitchFamily="34" charset="0"/>
              <a:buChar char="•"/>
            </a:pPr>
            <a:r>
              <a:rPr lang="en-US" sz="2800" dirty="0"/>
              <a:t>People being tested for BBVs often experience </a:t>
            </a:r>
            <a:r>
              <a:rPr lang="en-US" sz="2800" dirty="0" err="1"/>
              <a:t>marginalisation</a:t>
            </a:r>
            <a:r>
              <a:rPr lang="en-US" sz="2800" dirty="0"/>
              <a:t> and they may face additional barriers to accessing/navigating health services.</a:t>
            </a:r>
          </a:p>
          <a:p>
            <a:pPr marL="342900" indent="-342900">
              <a:buFont typeface="Arial" panose="020B0604020202020204" pitchFamily="34" charset="0"/>
              <a:buChar char="•"/>
            </a:pPr>
            <a:endParaRPr lang="en-US" sz="2400" dirty="0"/>
          </a:p>
        </p:txBody>
      </p:sp>
      <p:pic>
        <p:nvPicPr>
          <p:cNvPr id="4" name="Picture 3" descr="A picture containing shape&#10;&#10;Description automatically generated">
            <a:extLst>
              <a:ext uri="{FF2B5EF4-FFF2-40B4-BE49-F238E27FC236}">
                <a16:creationId xmlns:a16="http://schemas.microsoft.com/office/drawing/2014/main" id="{AAC9E2BF-1ED3-1C64-C82E-C19655D124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6786" y="1316814"/>
            <a:ext cx="1399894" cy="381471"/>
          </a:xfrm>
          <a:prstGeom prst="rect">
            <a:avLst/>
          </a:prstGeom>
        </p:spPr>
      </p:pic>
      <p:cxnSp>
        <p:nvCxnSpPr>
          <p:cNvPr id="6" name="Straight Connector 5">
            <a:extLst>
              <a:ext uri="{FF2B5EF4-FFF2-40B4-BE49-F238E27FC236}">
                <a16:creationId xmlns:a16="http://schemas.microsoft.com/office/drawing/2014/main" id="{C7582025-C62D-66FC-84AD-3F8BD14E89D6}"/>
              </a:ext>
            </a:extLst>
          </p:cNvPr>
          <p:cNvCxnSpPr>
            <a:cxnSpLocks/>
          </p:cNvCxnSpPr>
          <p:nvPr/>
        </p:nvCxnSpPr>
        <p:spPr>
          <a:xfrm>
            <a:off x="1156228" y="1555309"/>
            <a:ext cx="9111342"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pic>
        <p:nvPicPr>
          <p:cNvPr id="8" name="Picture 7" descr="Background pattern&#10;&#10;Description automatically generated">
            <a:extLst>
              <a:ext uri="{FF2B5EF4-FFF2-40B4-BE49-F238E27FC236}">
                <a16:creationId xmlns:a16="http://schemas.microsoft.com/office/drawing/2014/main" id="{3B884466-CAA9-BEC5-A5CA-7BBA4118A206}"/>
              </a:ext>
            </a:extLst>
          </p:cNvPr>
          <p:cNvPicPr>
            <a:picLocks noChangeAspect="1"/>
          </p:cNvPicPr>
          <p:nvPr/>
        </p:nvPicPr>
        <p:blipFill rotWithShape="1">
          <a:blip r:embed="rId3">
            <a:extLst>
              <a:ext uri="{28A0092B-C50C-407E-A947-70E740481C1C}">
                <a14:useLocalDpi xmlns:a14="http://schemas.microsoft.com/office/drawing/2010/main" val="0"/>
              </a:ext>
            </a:extLst>
          </a:blip>
          <a:srcRect l="-1" t="22461" r="-556" b="72226"/>
          <a:stretch/>
        </p:blipFill>
        <p:spPr>
          <a:xfrm>
            <a:off x="2195701" y="5790032"/>
            <a:ext cx="8071869" cy="347317"/>
          </a:xfrm>
          <a:prstGeom prst="rect">
            <a:avLst/>
          </a:prstGeom>
        </p:spPr>
      </p:pic>
      <p:pic>
        <p:nvPicPr>
          <p:cNvPr id="5" name="Picture 4">
            <a:extLst>
              <a:ext uri="{FF2B5EF4-FFF2-40B4-BE49-F238E27FC236}">
                <a16:creationId xmlns:a16="http://schemas.microsoft.com/office/drawing/2014/main" id="{D92927C1-C4A0-9BFF-9D9D-9258213A706A}"/>
              </a:ext>
            </a:extLst>
          </p:cNvPr>
          <p:cNvPicPr>
            <a:picLocks noChangeAspect="1"/>
          </p:cNvPicPr>
          <p:nvPr/>
        </p:nvPicPr>
        <p:blipFill>
          <a:blip r:embed="rId4"/>
          <a:stretch>
            <a:fillRect/>
          </a:stretch>
        </p:blipFill>
        <p:spPr>
          <a:xfrm>
            <a:off x="8436077" y="1872066"/>
            <a:ext cx="3238373" cy="3430625"/>
          </a:xfrm>
          <a:prstGeom prst="rect">
            <a:avLst/>
          </a:prstGeom>
        </p:spPr>
      </p:pic>
    </p:spTree>
    <p:extLst>
      <p:ext uri="{BB962C8B-B14F-4D97-AF65-F5344CB8AC3E}">
        <p14:creationId xmlns:p14="http://schemas.microsoft.com/office/powerpoint/2010/main" val="1986736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E5B1341-9810-53D5-8763-C737F17318C3}"/>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C360A36D-B90D-3B64-068B-65C2717F58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DEF5CB3D-C9CD-983A-DFA7-FCE80A07D7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260019"/>
            <a:ext cx="11167447" cy="5933012"/>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6748E5C-A837-EDE9-A00F-3664CC330FAA}"/>
              </a:ext>
            </a:extLst>
          </p:cNvPr>
          <p:cNvSpPr>
            <a:spLocks noGrp="1"/>
          </p:cNvSpPr>
          <p:nvPr>
            <p:ph type="title"/>
          </p:nvPr>
        </p:nvSpPr>
        <p:spPr>
          <a:xfrm>
            <a:off x="1115568" y="509521"/>
            <a:ext cx="10232136" cy="1014984"/>
          </a:xfrm>
        </p:spPr>
        <p:txBody>
          <a:bodyPr>
            <a:normAutofit fontScale="90000"/>
          </a:bodyPr>
          <a:lstStyle/>
          <a:p>
            <a:r>
              <a:rPr lang="en-US" sz="4000" b="1" dirty="0"/>
              <a:t>Stigma stops people with BBV accessing health care</a:t>
            </a:r>
            <a:endParaRPr lang="en-AU" sz="4000" b="1" dirty="0"/>
          </a:p>
        </p:txBody>
      </p:sp>
      <p:sp>
        <p:nvSpPr>
          <p:cNvPr id="17" name="Rectangle 16">
            <a:extLst>
              <a:ext uri="{FF2B5EF4-FFF2-40B4-BE49-F238E27FC236}">
                <a16:creationId xmlns:a16="http://schemas.microsoft.com/office/drawing/2014/main" id="{385E5A7C-3F2E-0E92-C512-C068612AFC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658327"/>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C5C7870E-E166-4A7C-6190-F36A1A9525E5}"/>
              </a:ext>
            </a:extLst>
          </p:cNvPr>
          <p:cNvSpPr>
            <a:spLocks/>
          </p:cNvSpPr>
          <p:nvPr/>
        </p:nvSpPr>
        <p:spPr>
          <a:xfrm>
            <a:off x="1115567" y="1555309"/>
            <a:ext cx="7342633" cy="4410062"/>
          </a:xfrm>
          <a:prstGeom prst="rect">
            <a:avLst/>
          </a:prstGeom>
          <a:ln>
            <a:noFill/>
          </a:ln>
        </p:spPr>
        <p:txBody>
          <a:bodyPr>
            <a:norm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Most commonly report context for hepatitis C–related discrimination is health care settings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Infection Prevention and Control leads have an important role in identifying and challenging discriminatory behaviour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We must model:</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Respect</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Empathy</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Tolerance</a:t>
            </a:r>
          </a:p>
        </p:txBody>
      </p:sp>
      <p:pic>
        <p:nvPicPr>
          <p:cNvPr id="4" name="Picture 3" descr="A picture containing shape&#10;&#10;Description automatically generated">
            <a:extLst>
              <a:ext uri="{FF2B5EF4-FFF2-40B4-BE49-F238E27FC236}">
                <a16:creationId xmlns:a16="http://schemas.microsoft.com/office/drawing/2014/main" id="{08EFA705-D109-53BF-0D23-6A3D71C915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80982" y="388030"/>
            <a:ext cx="1399894" cy="381471"/>
          </a:xfrm>
          <a:prstGeom prst="rect">
            <a:avLst/>
          </a:prstGeom>
        </p:spPr>
      </p:pic>
      <p:cxnSp>
        <p:nvCxnSpPr>
          <p:cNvPr id="6" name="Straight Connector 5">
            <a:extLst>
              <a:ext uri="{FF2B5EF4-FFF2-40B4-BE49-F238E27FC236}">
                <a16:creationId xmlns:a16="http://schemas.microsoft.com/office/drawing/2014/main" id="{57485202-DB94-552B-1455-133B83A6C48C}"/>
              </a:ext>
            </a:extLst>
          </p:cNvPr>
          <p:cNvCxnSpPr>
            <a:cxnSpLocks/>
          </p:cNvCxnSpPr>
          <p:nvPr/>
        </p:nvCxnSpPr>
        <p:spPr>
          <a:xfrm>
            <a:off x="1156228" y="1555309"/>
            <a:ext cx="9111342"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pic>
        <p:nvPicPr>
          <p:cNvPr id="8" name="Picture 7" descr="Background pattern&#10;&#10;Description automatically generated">
            <a:extLst>
              <a:ext uri="{FF2B5EF4-FFF2-40B4-BE49-F238E27FC236}">
                <a16:creationId xmlns:a16="http://schemas.microsoft.com/office/drawing/2014/main" id="{3A707239-4B81-B877-4C8E-FCF24F0C54BC}"/>
              </a:ext>
            </a:extLst>
          </p:cNvPr>
          <p:cNvPicPr>
            <a:picLocks noChangeAspect="1"/>
          </p:cNvPicPr>
          <p:nvPr/>
        </p:nvPicPr>
        <p:blipFill rotWithShape="1">
          <a:blip r:embed="rId3">
            <a:extLst>
              <a:ext uri="{28A0092B-C50C-407E-A947-70E740481C1C}">
                <a14:useLocalDpi xmlns:a14="http://schemas.microsoft.com/office/drawing/2010/main" val="0"/>
              </a:ext>
            </a:extLst>
          </a:blip>
          <a:srcRect l="-1" t="22461" r="-556" b="72226"/>
          <a:stretch/>
        </p:blipFill>
        <p:spPr>
          <a:xfrm>
            <a:off x="2195701" y="5790032"/>
            <a:ext cx="8071869" cy="347317"/>
          </a:xfrm>
          <a:prstGeom prst="rect">
            <a:avLst/>
          </a:prstGeom>
        </p:spPr>
      </p:pic>
      <p:pic>
        <p:nvPicPr>
          <p:cNvPr id="5" name="Picture 4">
            <a:extLst>
              <a:ext uri="{FF2B5EF4-FFF2-40B4-BE49-F238E27FC236}">
                <a16:creationId xmlns:a16="http://schemas.microsoft.com/office/drawing/2014/main" id="{752C8BB4-920D-1936-D0CB-CD78DA672680}"/>
              </a:ext>
            </a:extLst>
          </p:cNvPr>
          <p:cNvPicPr>
            <a:picLocks noChangeAspect="1"/>
          </p:cNvPicPr>
          <p:nvPr/>
        </p:nvPicPr>
        <p:blipFill>
          <a:blip r:embed="rId4"/>
          <a:stretch>
            <a:fillRect/>
          </a:stretch>
        </p:blipFill>
        <p:spPr>
          <a:xfrm>
            <a:off x="8304129" y="1872066"/>
            <a:ext cx="3370321" cy="3570406"/>
          </a:xfrm>
          <a:prstGeom prst="rect">
            <a:avLst/>
          </a:prstGeom>
        </p:spPr>
      </p:pic>
    </p:spTree>
    <p:extLst>
      <p:ext uri="{BB962C8B-B14F-4D97-AF65-F5344CB8AC3E}">
        <p14:creationId xmlns:p14="http://schemas.microsoft.com/office/powerpoint/2010/main" val="1701844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7D69EDC-CC1A-26BE-CC97-9B52FE0AE67B}"/>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89465288-7D0E-9C1E-3501-1DBDD7D26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61EA86AF-BD0F-F456-0CC0-C3832B193B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260019"/>
            <a:ext cx="11167447" cy="5933012"/>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FB4CF17-1509-1BD1-1B20-C3C974DA1B2E}"/>
              </a:ext>
            </a:extLst>
          </p:cNvPr>
          <p:cNvSpPr>
            <a:spLocks noGrp="1"/>
          </p:cNvSpPr>
          <p:nvPr>
            <p:ph type="title"/>
          </p:nvPr>
        </p:nvSpPr>
        <p:spPr>
          <a:xfrm>
            <a:off x="1115568" y="509521"/>
            <a:ext cx="10232136" cy="1014984"/>
          </a:xfrm>
        </p:spPr>
        <p:txBody>
          <a:bodyPr>
            <a:normAutofit/>
          </a:bodyPr>
          <a:lstStyle/>
          <a:p>
            <a:r>
              <a:rPr lang="en-AU" sz="4000" b="1" dirty="0"/>
              <a:t>Blood Borne Viruses (BBV)</a:t>
            </a:r>
          </a:p>
        </p:txBody>
      </p:sp>
      <p:sp>
        <p:nvSpPr>
          <p:cNvPr id="17" name="Rectangle 16">
            <a:extLst>
              <a:ext uri="{FF2B5EF4-FFF2-40B4-BE49-F238E27FC236}">
                <a16:creationId xmlns:a16="http://schemas.microsoft.com/office/drawing/2014/main" id="{1BE386BB-B47C-C789-2B5D-F4E9FC2F6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658327"/>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shape&#10;&#10;Description automatically generated">
            <a:extLst>
              <a:ext uri="{FF2B5EF4-FFF2-40B4-BE49-F238E27FC236}">
                <a16:creationId xmlns:a16="http://schemas.microsoft.com/office/drawing/2014/main" id="{58E0ECB5-267D-3599-10DD-71C5C9DAF1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6229" y="1413142"/>
            <a:ext cx="2074882" cy="565405"/>
          </a:xfrm>
          <a:prstGeom prst="rect">
            <a:avLst/>
          </a:prstGeom>
        </p:spPr>
      </p:pic>
      <p:cxnSp>
        <p:nvCxnSpPr>
          <p:cNvPr id="6" name="Straight Connector 5">
            <a:extLst>
              <a:ext uri="{FF2B5EF4-FFF2-40B4-BE49-F238E27FC236}">
                <a16:creationId xmlns:a16="http://schemas.microsoft.com/office/drawing/2014/main" id="{121DF23E-1244-0C76-EE6E-04253C0CDF10}"/>
              </a:ext>
            </a:extLst>
          </p:cNvPr>
          <p:cNvCxnSpPr>
            <a:cxnSpLocks/>
          </p:cNvCxnSpPr>
          <p:nvPr/>
        </p:nvCxnSpPr>
        <p:spPr>
          <a:xfrm>
            <a:off x="1502229" y="2057874"/>
            <a:ext cx="9111342"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pic>
        <p:nvPicPr>
          <p:cNvPr id="8" name="Picture 7" descr="Background pattern&#10;&#10;Description automatically generated">
            <a:extLst>
              <a:ext uri="{FF2B5EF4-FFF2-40B4-BE49-F238E27FC236}">
                <a16:creationId xmlns:a16="http://schemas.microsoft.com/office/drawing/2014/main" id="{105FB113-2798-39D0-86F9-9A87A74D5C15}"/>
              </a:ext>
            </a:extLst>
          </p:cNvPr>
          <p:cNvPicPr>
            <a:picLocks noChangeAspect="1"/>
          </p:cNvPicPr>
          <p:nvPr/>
        </p:nvPicPr>
        <p:blipFill rotWithShape="1">
          <a:blip r:embed="rId3">
            <a:extLst>
              <a:ext uri="{28A0092B-C50C-407E-A947-70E740481C1C}">
                <a14:useLocalDpi xmlns:a14="http://schemas.microsoft.com/office/drawing/2010/main" val="0"/>
              </a:ext>
            </a:extLst>
          </a:blip>
          <a:srcRect l="-1" t="22461" r="-556" b="72226"/>
          <a:stretch/>
        </p:blipFill>
        <p:spPr>
          <a:xfrm>
            <a:off x="2195701" y="5571945"/>
            <a:ext cx="8071869" cy="565405"/>
          </a:xfrm>
          <a:prstGeom prst="rect">
            <a:avLst/>
          </a:prstGeom>
        </p:spPr>
      </p:pic>
      <p:pic>
        <p:nvPicPr>
          <p:cNvPr id="3" name="Picture 2">
            <a:extLst>
              <a:ext uri="{FF2B5EF4-FFF2-40B4-BE49-F238E27FC236}">
                <a16:creationId xmlns:a16="http://schemas.microsoft.com/office/drawing/2014/main" id="{D99DDC73-E54B-DE81-CAA0-F8DBB1614716}"/>
              </a:ext>
            </a:extLst>
          </p:cNvPr>
          <p:cNvPicPr>
            <a:picLocks noChangeAspect="1"/>
          </p:cNvPicPr>
          <p:nvPr/>
        </p:nvPicPr>
        <p:blipFill>
          <a:blip r:embed="rId4"/>
          <a:stretch>
            <a:fillRect/>
          </a:stretch>
        </p:blipFill>
        <p:spPr>
          <a:xfrm>
            <a:off x="767634" y="2255418"/>
            <a:ext cx="10656732" cy="2347163"/>
          </a:xfrm>
          <a:prstGeom prst="rect">
            <a:avLst/>
          </a:prstGeom>
        </p:spPr>
      </p:pic>
    </p:spTree>
    <p:extLst>
      <p:ext uri="{BB962C8B-B14F-4D97-AF65-F5344CB8AC3E}">
        <p14:creationId xmlns:p14="http://schemas.microsoft.com/office/powerpoint/2010/main" val="1662133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8924C88-1611-DA88-5094-51B4FF7882DD}"/>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BB0E9BD-077B-8B0F-C5DD-E46045B02C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8CA966BC-2D6C-A056-F475-1C1E7F051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260019"/>
            <a:ext cx="11167447" cy="5933012"/>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F134441-C68C-F0F1-0312-1CB951660A5E}"/>
              </a:ext>
            </a:extLst>
          </p:cNvPr>
          <p:cNvSpPr>
            <a:spLocks noGrp="1"/>
          </p:cNvSpPr>
          <p:nvPr>
            <p:ph type="title"/>
          </p:nvPr>
        </p:nvSpPr>
        <p:spPr>
          <a:xfrm>
            <a:off x="1115568" y="509521"/>
            <a:ext cx="10232136" cy="1014984"/>
          </a:xfrm>
        </p:spPr>
        <p:txBody>
          <a:bodyPr>
            <a:normAutofit/>
          </a:bodyPr>
          <a:lstStyle/>
          <a:p>
            <a:r>
              <a:rPr lang="en-AU" sz="4000" b="1" dirty="0"/>
              <a:t>Prevention of BBV transmission in aged care</a:t>
            </a:r>
          </a:p>
        </p:txBody>
      </p:sp>
      <p:sp>
        <p:nvSpPr>
          <p:cNvPr id="17" name="Rectangle 16">
            <a:extLst>
              <a:ext uri="{FF2B5EF4-FFF2-40B4-BE49-F238E27FC236}">
                <a16:creationId xmlns:a16="http://schemas.microsoft.com/office/drawing/2014/main" id="{A84EC127-F301-A42C-4824-222A041AA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658327"/>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C7703092-FC14-5B62-0BA4-91BDD6566B63}"/>
              </a:ext>
            </a:extLst>
          </p:cNvPr>
          <p:cNvSpPr>
            <a:spLocks/>
          </p:cNvSpPr>
          <p:nvPr/>
        </p:nvSpPr>
        <p:spPr>
          <a:xfrm>
            <a:off x="1115568" y="2137202"/>
            <a:ext cx="10009631" cy="3436277"/>
          </a:xfrm>
          <a:prstGeom prst="rect">
            <a:avLst/>
          </a:prstGeom>
          <a:ln>
            <a:noFill/>
          </a:ln>
        </p:spPr>
        <p:txBody>
          <a:bodyPr>
            <a:normAutofit/>
          </a:bodyPr>
          <a:lstStyle/>
          <a:p>
            <a:pPr marL="342900" lvl="0" indent="-342900">
              <a:lnSpc>
                <a:spcPct val="90000"/>
              </a:lnSpc>
              <a:spcBef>
                <a:spcPts val="600"/>
              </a:spcBef>
              <a:buFont typeface="Arial" panose="020B0604020202020204" pitchFamily="34" charset="0"/>
              <a:buChar char="•"/>
              <a:defRPr/>
            </a:pPr>
            <a:r>
              <a:rPr kumimoji="0" lang="en-AU" sz="2800" b="0" i="0" u="none" strike="noStrike" kern="1200" cap="none" spc="0" normalizeH="0" baseline="0" noProof="0" dirty="0">
                <a:ln>
                  <a:noFill/>
                </a:ln>
                <a:solidFill>
                  <a:prstClr val="black"/>
                </a:solidFill>
                <a:effectLst/>
                <a:uLnTx/>
                <a:uFillTx/>
                <a:latin typeface="Calibri" panose="020F0502020204030204"/>
                <a:ea typeface="+mn-ea"/>
                <a:cs typeface="+mn-cs"/>
              </a:rPr>
              <a:t>According to the Australian Guidelines for the Prevention and Control of Infection </a:t>
            </a:r>
            <a:r>
              <a:rPr lang="en-AU" sz="2800" dirty="0">
                <a:solidFill>
                  <a:prstClr val="black"/>
                </a:solidFill>
              </a:rPr>
              <a:t>in Healthcare (National Health and Medical Research Council (NHMRC), 2019):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342900" lvl="0" indent="-342900">
              <a:lnSpc>
                <a:spcPct val="90000"/>
              </a:lnSpc>
              <a:spcBef>
                <a:spcPts val="600"/>
              </a:spcBef>
              <a:buFont typeface="Arial" panose="020B0604020202020204" pitchFamily="34" charset="0"/>
              <a:buChar char="•"/>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Standard precautions should be used in the handling of all:</a:t>
            </a:r>
          </a:p>
          <a:p>
            <a:pPr marL="800100" lvl="1" indent="-342900">
              <a:lnSpc>
                <a:spcPct val="90000"/>
              </a:lnSpc>
              <a:spcBef>
                <a:spcPts val="600"/>
              </a:spcBef>
              <a:buFont typeface="Arial" panose="020B0604020202020204" pitchFamily="34" charset="0"/>
              <a:buChar char="•"/>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blood (including dried blood)</a:t>
            </a:r>
          </a:p>
          <a:p>
            <a:pPr marL="800100" lvl="1" indent="-342900">
              <a:lnSpc>
                <a:spcPct val="90000"/>
              </a:lnSpc>
              <a:spcBef>
                <a:spcPts val="600"/>
              </a:spcBef>
              <a:buFont typeface="Arial" panose="020B0604020202020204" pitchFamily="34" charset="0"/>
              <a:buChar char="•"/>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all other body substances, secretions and excretions (excluding sweat), regardless of whether they contain visible blood</a:t>
            </a:r>
          </a:p>
          <a:p>
            <a:pPr marL="800100" lvl="1" indent="-342900">
              <a:lnSpc>
                <a:spcPct val="90000"/>
              </a:lnSpc>
              <a:spcBef>
                <a:spcPts val="600"/>
              </a:spcBef>
              <a:buFont typeface="Arial" panose="020B0604020202020204" pitchFamily="34" charset="0"/>
              <a:buChar char="•"/>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non-intact skin; and mucous membranes.</a:t>
            </a:r>
            <a:endParaRPr kumimoji="0" lang="en-AU"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descr="A picture containing shape&#10;&#10;Description automatically generated">
            <a:extLst>
              <a:ext uri="{FF2B5EF4-FFF2-40B4-BE49-F238E27FC236}">
                <a16:creationId xmlns:a16="http://schemas.microsoft.com/office/drawing/2014/main" id="{4E1B3CD7-1B04-EA9A-E6A1-10FD0BCC3B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6229" y="1413142"/>
            <a:ext cx="2074882" cy="565405"/>
          </a:xfrm>
          <a:prstGeom prst="rect">
            <a:avLst/>
          </a:prstGeom>
        </p:spPr>
      </p:pic>
      <p:cxnSp>
        <p:nvCxnSpPr>
          <p:cNvPr id="6" name="Straight Connector 5">
            <a:extLst>
              <a:ext uri="{FF2B5EF4-FFF2-40B4-BE49-F238E27FC236}">
                <a16:creationId xmlns:a16="http://schemas.microsoft.com/office/drawing/2014/main" id="{0F799F2F-4780-3187-AA13-721176907CAA}"/>
              </a:ext>
            </a:extLst>
          </p:cNvPr>
          <p:cNvCxnSpPr>
            <a:cxnSpLocks/>
          </p:cNvCxnSpPr>
          <p:nvPr/>
        </p:nvCxnSpPr>
        <p:spPr>
          <a:xfrm>
            <a:off x="1115568" y="2057874"/>
            <a:ext cx="9813689"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pic>
        <p:nvPicPr>
          <p:cNvPr id="8" name="Picture 7" descr="Background pattern&#10;&#10;Description automatically generated">
            <a:extLst>
              <a:ext uri="{FF2B5EF4-FFF2-40B4-BE49-F238E27FC236}">
                <a16:creationId xmlns:a16="http://schemas.microsoft.com/office/drawing/2014/main" id="{F8A6F0EC-2FC3-9C27-E8C1-7BFC25D594E6}"/>
              </a:ext>
            </a:extLst>
          </p:cNvPr>
          <p:cNvPicPr>
            <a:picLocks noChangeAspect="1"/>
          </p:cNvPicPr>
          <p:nvPr/>
        </p:nvPicPr>
        <p:blipFill rotWithShape="1">
          <a:blip r:embed="rId3">
            <a:extLst>
              <a:ext uri="{28A0092B-C50C-407E-A947-70E740481C1C}">
                <a14:useLocalDpi xmlns:a14="http://schemas.microsoft.com/office/drawing/2010/main" val="0"/>
              </a:ext>
            </a:extLst>
          </a:blip>
          <a:srcRect l="-1" t="22461" r="-556" b="72226"/>
          <a:stretch/>
        </p:blipFill>
        <p:spPr>
          <a:xfrm>
            <a:off x="2195701" y="5571945"/>
            <a:ext cx="8071869" cy="565405"/>
          </a:xfrm>
          <a:prstGeom prst="rect">
            <a:avLst/>
          </a:prstGeom>
        </p:spPr>
      </p:pic>
      <p:sp>
        <p:nvSpPr>
          <p:cNvPr id="11" name="TextBox 10">
            <a:extLst>
              <a:ext uri="{FF2B5EF4-FFF2-40B4-BE49-F238E27FC236}">
                <a16:creationId xmlns:a16="http://schemas.microsoft.com/office/drawing/2014/main" id="{329B625C-BB18-80AE-D2B2-C4D869D7C14C}"/>
              </a:ext>
            </a:extLst>
          </p:cNvPr>
          <p:cNvSpPr txBox="1"/>
          <p:nvPr/>
        </p:nvSpPr>
        <p:spPr>
          <a:xfrm>
            <a:off x="682232" y="6290300"/>
            <a:ext cx="11098805" cy="369332"/>
          </a:xfrm>
          <a:prstGeom prst="rect">
            <a:avLst/>
          </a:prstGeom>
          <a:noFill/>
        </p:spPr>
        <p:txBody>
          <a:bodyPr wrap="square">
            <a:spAutoFit/>
          </a:bodyPr>
          <a:lstStyle/>
          <a:p>
            <a:r>
              <a:rPr lang="en-AU" dirty="0"/>
              <a:t>www.nhmrc.gov.au/about-us/publications/australian-guidelines-prevention-and-control-infection-healthcare-2019</a:t>
            </a:r>
          </a:p>
        </p:txBody>
      </p:sp>
    </p:spTree>
    <p:extLst>
      <p:ext uri="{BB962C8B-B14F-4D97-AF65-F5344CB8AC3E}">
        <p14:creationId xmlns:p14="http://schemas.microsoft.com/office/powerpoint/2010/main" val="1743098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B87D550-699B-60BA-9F8A-6571079BE17B}"/>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51DB23A-FCA3-4240-9B40-915AD188EF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AD9CA1B7-81CE-F6B9-0BA0-67F10D842F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260019"/>
            <a:ext cx="11167447" cy="5933012"/>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83038A9-9574-4637-C99B-7AE9BAB195C9}"/>
              </a:ext>
            </a:extLst>
          </p:cNvPr>
          <p:cNvSpPr>
            <a:spLocks noGrp="1"/>
          </p:cNvSpPr>
          <p:nvPr>
            <p:ph type="title"/>
          </p:nvPr>
        </p:nvSpPr>
        <p:spPr>
          <a:xfrm>
            <a:off x="1115568" y="509521"/>
            <a:ext cx="10232136" cy="1014984"/>
          </a:xfrm>
        </p:spPr>
        <p:txBody>
          <a:bodyPr>
            <a:normAutofit/>
          </a:bodyPr>
          <a:lstStyle/>
          <a:p>
            <a:r>
              <a:rPr lang="en-AU" sz="4000" b="1" dirty="0"/>
              <a:t>Prevention of BBV transmission in aged care</a:t>
            </a:r>
          </a:p>
        </p:txBody>
      </p:sp>
      <p:sp>
        <p:nvSpPr>
          <p:cNvPr id="17" name="Rectangle 16">
            <a:extLst>
              <a:ext uri="{FF2B5EF4-FFF2-40B4-BE49-F238E27FC236}">
                <a16:creationId xmlns:a16="http://schemas.microsoft.com/office/drawing/2014/main" id="{945851FD-0556-98F8-C8F5-AAFBB009D6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658327"/>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6226686-6F69-D090-4645-8E2C3BB721C9}"/>
              </a:ext>
            </a:extLst>
          </p:cNvPr>
          <p:cNvSpPr>
            <a:spLocks/>
          </p:cNvSpPr>
          <p:nvPr/>
        </p:nvSpPr>
        <p:spPr>
          <a:xfrm>
            <a:off x="1240971" y="2137202"/>
            <a:ext cx="9993086" cy="3436277"/>
          </a:xfrm>
          <a:prstGeom prst="rect">
            <a:avLst/>
          </a:prstGeom>
          <a:ln>
            <a:noFill/>
          </a:ln>
        </p:spPr>
        <p:txBody>
          <a:bodyPr>
            <a:normAutofit fontScale="92500" lnSpcReduction="20000"/>
          </a:bodyPr>
          <a:lstStyle/>
          <a:p>
            <a:pPr marL="342900" marR="0" lvl="0" indent="-3429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Standard precautions consist of:</a:t>
            </a:r>
          </a:p>
          <a:p>
            <a:pPr marL="800100" lvl="1" indent="-342900">
              <a:lnSpc>
                <a:spcPct val="90000"/>
              </a:lnSpc>
              <a:spcBef>
                <a:spcPts val="600"/>
              </a:spcBef>
              <a:buFont typeface="Arial" panose="020B0604020202020204" pitchFamily="34" charset="0"/>
              <a:buChar char="•"/>
              <a:defRPr/>
            </a:pPr>
            <a:r>
              <a:rPr lang="en-US" sz="2400" dirty="0">
                <a:solidFill>
                  <a:prstClr val="black"/>
                </a:solidFill>
                <a:latin typeface="Calibri" panose="020F0502020204030204"/>
              </a:rPr>
              <a:t>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and hygiene, as consistent with the 5 moments for hand hygiene </a:t>
            </a:r>
          </a:p>
          <a:p>
            <a:pPr marL="800100" lvl="1" indent="-342900">
              <a:lnSpc>
                <a:spcPct val="90000"/>
              </a:lnSpc>
              <a:spcBef>
                <a:spcPts val="600"/>
              </a:spcBef>
              <a:buFont typeface="Arial" panose="020B0604020202020204" pitchFamily="34" charset="0"/>
              <a:buChar char="•"/>
              <a:defRPr/>
            </a:pPr>
            <a:r>
              <a:rPr lang="en-US" sz="2400" dirty="0">
                <a:solidFill>
                  <a:prstClr val="black"/>
                </a:solidFill>
                <a:latin typeface="Calibri" panose="020F0502020204030204"/>
              </a:rPr>
              <a:t>U</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se of appropriate personal protective equipment</a:t>
            </a:r>
          </a:p>
          <a:p>
            <a:pPr marL="800100" lvl="1" indent="-342900">
              <a:lnSpc>
                <a:spcPct val="90000"/>
              </a:lnSpc>
              <a:spcBef>
                <a:spcPts val="600"/>
              </a:spcBef>
              <a:buFont typeface="Arial" panose="020B0604020202020204" pitchFamily="34" charset="0"/>
              <a:buChar char="•"/>
              <a:defRPr/>
            </a:pPr>
            <a:r>
              <a:rPr lang="en-US" sz="2400" dirty="0">
                <a:solidFill>
                  <a:prstClr val="black"/>
                </a:solidFill>
                <a:latin typeface="Calibri" panose="020F0502020204030204"/>
              </a:rPr>
              <a:t>S</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afe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use and disposal of sharps</a:t>
            </a:r>
          </a:p>
          <a:p>
            <a:pPr marL="800100" lvl="1" indent="-342900">
              <a:lnSpc>
                <a:spcPct val="90000"/>
              </a:lnSpc>
              <a:spcBef>
                <a:spcPts val="600"/>
              </a:spcBef>
              <a:buFont typeface="Arial" panose="020B0604020202020204" pitchFamily="34" charset="0"/>
              <a:buChar char="•"/>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Routine environmental cleaning</a:t>
            </a:r>
          </a:p>
          <a:p>
            <a:pPr marL="800100" lvl="1" indent="-342900">
              <a:lnSpc>
                <a:spcPct val="90000"/>
              </a:lnSpc>
              <a:spcBef>
                <a:spcPts val="600"/>
              </a:spcBef>
              <a:buFont typeface="Arial" panose="020B0604020202020204" pitchFamily="34" charset="0"/>
              <a:buChar char="•"/>
              <a:defRPr/>
            </a:pPr>
            <a:r>
              <a:rPr lang="en-US" sz="2400" dirty="0">
                <a:solidFill>
                  <a:prstClr val="black"/>
                </a:solidFill>
                <a:latin typeface="Calibri" panose="020F0502020204030204"/>
              </a:rPr>
              <a:t>R</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eprocessing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of reusable medical equipment and instruments</a:t>
            </a:r>
          </a:p>
          <a:p>
            <a:pPr marL="800100" lvl="1" indent="-342900">
              <a:lnSpc>
                <a:spcPct val="90000"/>
              </a:lnSpc>
              <a:spcBef>
                <a:spcPts val="600"/>
              </a:spcBef>
              <a:buFont typeface="Arial" panose="020B0604020202020204" pitchFamily="34" charset="0"/>
              <a:buChar char="•"/>
              <a:defRPr/>
            </a:pPr>
            <a:r>
              <a:rPr lang="en-US" sz="2400" dirty="0">
                <a:solidFill>
                  <a:prstClr val="black"/>
                </a:solidFill>
                <a:latin typeface="Calibri" panose="020F0502020204030204"/>
              </a:rPr>
              <a:t>R</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espiratory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hygiene and cough etiquette</a:t>
            </a:r>
          </a:p>
          <a:p>
            <a:pPr marL="800100" lvl="1" indent="-342900">
              <a:lnSpc>
                <a:spcPct val="90000"/>
              </a:lnSpc>
              <a:spcBef>
                <a:spcPts val="600"/>
              </a:spcBef>
              <a:buFont typeface="Arial" panose="020B0604020202020204" pitchFamily="34" charset="0"/>
              <a:buChar char="•"/>
              <a:defRPr/>
            </a:pPr>
            <a:r>
              <a:rPr lang="en-US" sz="2400" dirty="0">
                <a:solidFill>
                  <a:prstClr val="black"/>
                </a:solidFill>
                <a:latin typeface="Calibri" panose="020F0502020204030204"/>
              </a:rPr>
              <a:t>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septic technique</a:t>
            </a:r>
          </a:p>
          <a:p>
            <a:pPr marL="800100" lvl="1" indent="-342900">
              <a:lnSpc>
                <a:spcPct val="90000"/>
              </a:lnSpc>
              <a:spcBef>
                <a:spcPts val="600"/>
              </a:spcBef>
              <a:buFont typeface="Arial" panose="020B0604020202020204" pitchFamily="34" charset="0"/>
              <a:buChar char="•"/>
              <a:defRPr/>
            </a:pPr>
            <a:r>
              <a:rPr lang="en-US" sz="2400" dirty="0">
                <a:solidFill>
                  <a:prstClr val="black"/>
                </a:solidFill>
                <a:latin typeface="Calibri" panose="020F0502020204030204"/>
              </a:rPr>
              <a:t>W</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aste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management</a:t>
            </a:r>
          </a:p>
          <a:p>
            <a:pPr marL="800100" lvl="1" indent="-342900">
              <a:lnSpc>
                <a:spcPct val="90000"/>
              </a:lnSpc>
              <a:spcBef>
                <a:spcPts val="600"/>
              </a:spcBef>
              <a:buFont typeface="Arial" panose="020B0604020202020204" pitchFamily="34" charset="0"/>
              <a:buChar char="•"/>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Appropriate handling of linen (NHMRC, 2019).</a:t>
            </a:r>
          </a:p>
        </p:txBody>
      </p:sp>
      <p:pic>
        <p:nvPicPr>
          <p:cNvPr id="4" name="Picture 3" descr="A picture containing shape&#10;&#10;Description automatically generated">
            <a:extLst>
              <a:ext uri="{FF2B5EF4-FFF2-40B4-BE49-F238E27FC236}">
                <a16:creationId xmlns:a16="http://schemas.microsoft.com/office/drawing/2014/main" id="{C45CEEE3-7C16-051D-7DFA-58701E7740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6229" y="1413142"/>
            <a:ext cx="2074882" cy="565405"/>
          </a:xfrm>
          <a:prstGeom prst="rect">
            <a:avLst/>
          </a:prstGeom>
        </p:spPr>
      </p:pic>
      <p:cxnSp>
        <p:nvCxnSpPr>
          <p:cNvPr id="6" name="Straight Connector 5">
            <a:extLst>
              <a:ext uri="{FF2B5EF4-FFF2-40B4-BE49-F238E27FC236}">
                <a16:creationId xmlns:a16="http://schemas.microsoft.com/office/drawing/2014/main" id="{23194AC1-62D6-0E2B-200D-5D69262A974F}"/>
              </a:ext>
            </a:extLst>
          </p:cNvPr>
          <p:cNvCxnSpPr>
            <a:cxnSpLocks/>
          </p:cNvCxnSpPr>
          <p:nvPr/>
        </p:nvCxnSpPr>
        <p:spPr>
          <a:xfrm>
            <a:off x="1240971" y="2057874"/>
            <a:ext cx="9372600"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pic>
        <p:nvPicPr>
          <p:cNvPr id="8" name="Picture 7" descr="Background pattern&#10;&#10;Description automatically generated">
            <a:extLst>
              <a:ext uri="{FF2B5EF4-FFF2-40B4-BE49-F238E27FC236}">
                <a16:creationId xmlns:a16="http://schemas.microsoft.com/office/drawing/2014/main" id="{0E9AF3B6-BC3D-74B1-F339-035156E407C2}"/>
              </a:ext>
            </a:extLst>
          </p:cNvPr>
          <p:cNvPicPr>
            <a:picLocks noChangeAspect="1"/>
          </p:cNvPicPr>
          <p:nvPr/>
        </p:nvPicPr>
        <p:blipFill rotWithShape="1">
          <a:blip r:embed="rId3">
            <a:extLst>
              <a:ext uri="{28A0092B-C50C-407E-A947-70E740481C1C}">
                <a14:useLocalDpi xmlns:a14="http://schemas.microsoft.com/office/drawing/2010/main" val="0"/>
              </a:ext>
            </a:extLst>
          </a:blip>
          <a:srcRect l="-1" t="22461" r="-556" b="72226"/>
          <a:stretch/>
        </p:blipFill>
        <p:spPr>
          <a:xfrm>
            <a:off x="2195701" y="5571945"/>
            <a:ext cx="8071869" cy="565405"/>
          </a:xfrm>
          <a:prstGeom prst="rect">
            <a:avLst/>
          </a:prstGeom>
        </p:spPr>
      </p:pic>
    </p:spTree>
    <p:extLst>
      <p:ext uri="{BB962C8B-B14F-4D97-AF65-F5344CB8AC3E}">
        <p14:creationId xmlns:p14="http://schemas.microsoft.com/office/powerpoint/2010/main" val="2824926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8D69CB5-062A-85B0-72DA-A83B2D8FD371}"/>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36931F6D-94AA-289A-3F32-DA33AE172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B0272B5E-6383-3904-8794-D44685AFCA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260019"/>
            <a:ext cx="11167447" cy="5933012"/>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6457854-C8DE-D008-68CF-9FD880ACE7A9}"/>
              </a:ext>
            </a:extLst>
          </p:cNvPr>
          <p:cNvSpPr>
            <a:spLocks noGrp="1"/>
          </p:cNvSpPr>
          <p:nvPr>
            <p:ph type="title"/>
          </p:nvPr>
        </p:nvSpPr>
        <p:spPr>
          <a:xfrm>
            <a:off x="1115568" y="509521"/>
            <a:ext cx="10232136" cy="1014984"/>
          </a:xfrm>
        </p:spPr>
        <p:txBody>
          <a:bodyPr>
            <a:normAutofit/>
          </a:bodyPr>
          <a:lstStyle/>
          <a:p>
            <a:r>
              <a:rPr lang="en-AU" sz="4000" b="1" dirty="0"/>
              <a:t>Prevention of BBV transmission in aged care</a:t>
            </a:r>
          </a:p>
        </p:txBody>
      </p:sp>
      <p:sp>
        <p:nvSpPr>
          <p:cNvPr id="17" name="Rectangle 16">
            <a:extLst>
              <a:ext uri="{FF2B5EF4-FFF2-40B4-BE49-F238E27FC236}">
                <a16:creationId xmlns:a16="http://schemas.microsoft.com/office/drawing/2014/main" id="{87E0C189-FADF-FBF5-9047-23CAC708C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658327"/>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00AA8AE-95B4-B953-4956-98C3ACEE5C48}"/>
              </a:ext>
            </a:extLst>
          </p:cNvPr>
          <p:cNvSpPr>
            <a:spLocks/>
          </p:cNvSpPr>
          <p:nvPr/>
        </p:nvSpPr>
        <p:spPr>
          <a:xfrm>
            <a:off x="1600199" y="2137202"/>
            <a:ext cx="9111342" cy="3436277"/>
          </a:xfrm>
          <a:prstGeom prst="rect">
            <a:avLst/>
          </a:prstGeom>
          <a:ln>
            <a:noFill/>
          </a:ln>
        </p:spPr>
        <p:txBody>
          <a:bodyPr>
            <a:normAutofit fontScale="92500" lnSpcReduction="10000"/>
          </a:bodyPr>
          <a:lstStyle/>
          <a:p>
            <a:pPr marL="342900" marR="0" lvl="0" indent="-3429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Bouchaucha</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and Moore (2018) interviewed 29 nurses at a large metropolitan Australian hospital and found adherence to standard precautions was influenced by:</a:t>
            </a:r>
          </a:p>
          <a:p>
            <a:pPr marL="800100" lvl="1" indent="-342900">
              <a:lnSpc>
                <a:spcPct val="90000"/>
              </a:lnSpc>
              <a:spcBef>
                <a:spcPts val="600"/>
              </a:spcBef>
              <a:buFont typeface="Arial" panose="020B0604020202020204" pitchFamily="34" charset="0"/>
              <a:buChar char="•"/>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Organisational</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culture</a:t>
            </a:r>
          </a:p>
          <a:p>
            <a:pPr marL="800100" lvl="1" indent="-342900">
              <a:lnSpc>
                <a:spcPct val="90000"/>
              </a:lnSpc>
              <a:spcBef>
                <a:spcPts val="600"/>
              </a:spcBef>
              <a:buFont typeface="Arial" panose="020B0604020202020204" pitchFamily="34" charset="0"/>
              <a:buChar char="•"/>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Role modelling</a:t>
            </a:r>
            <a:endParaRPr lang="en-US" sz="2800" dirty="0">
              <a:solidFill>
                <a:prstClr val="black"/>
              </a:solidFill>
              <a:latin typeface="Calibri" panose="020F0502020204030204"/>
            </a:endParaRPr>
          </a:p>
          <a:p>
            <a:pPr marL="800100" lvl="1" indent="-342900">
              <a:lnSpc>
                <a:spcPct val="90000"/>
              </a:lnSpc>
              <a:spcBef>
                <a:spcPts val="600"/>
              </a:spcBef>
              <a:buFont typeface="Arial" panose="020B0604020202020204" pitchFamily="34" charset="0"/>
              <a:buChar char="•"/>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Leadership</a:t>
            </a:r>
          </a:p>
          <a:p>
            <a:pPr marL="800100" lvl="1" indent="-342900">
              <a:lnSpc>
                <a:spcPct val="90000"/>
              </a:lnSpc>
              <a:spcBef>
                <a:spcPts val="600"/>
              </a:spcBef>
              <a:buFont typeface="Arial" panose="020B0604020202020204" pitchFamily="34" charset="0"/>
              <a:buChar char="•"/>
              <a:defRPr/>
            </a:pPr>
            <a:r>
              <a:rPr lang="en-US" sz="2800" dirty="0">
                <a:solidFill>
                  <a:prstClr val="black"/>
                </a:solidFill>
                <a:latin typeface="Calibri" panose="020F0502020204030204"/>
              </a:rPr>
              <a:t>P</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resence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of contextual cues</a:t>
            </a:r>
            <a:endParaRPr lang="en-US" sz="2800" dirty="0">
              <a:solidFill>
                <a:prstClr val="black"/>
              </a:solidFill>
              <a:latin typeface="Calibri" panose="020F0502020204030204"/>
            </a:endParaRPr>
          </a:p>
          <a:p>
            <a:pPr marL="800100" lvl="1" indent="-342900">
              <a:lnSpc>
                <a:spcPct val="90000"/>
              </a:lnSpc>
              <a:spcBef>
                <a:spcPts val="600"/>
              </a:spcBef>
              <a:buFont typeface="Arial" panose="020B0604020202020204" pitchFamily="34" charset="0"/>
              <a:buChar char="•"/>
              <a:defRPr/>
            </a:pPr>
            <a:r>
              <a:rPr lang="en-US" sz="2800" dirty="0">
                <a:solidFill>
                  <a:prstClr val="black"/>
                </a:solidFill>
                <a:latin typeface="Calibri" panose="020F0502020204030204"/>
              </a:rPr>
              <a:t>J</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udgement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/risk assessment of the patient’s perceived health status</a:t>
            </a:r>
          </a:p>
          <a:p>
            <a:pPr marR="0" lvl="0" algn="l" defTabSz="914400" rtl="0" eaLnBrk="1" fontAlgn="auto" latinLnBrk="0" hangingPunct="1">
              <a:lnSpc>
                <a:spcPct val="90000"/>
              </a:lnSpc>
              <a:spcBef>
                <a:spcPts val="600"/>
              </a:spcBef>
              <a:spcAft>
                <a:spcPts val="0"/>
              </a:spcAft>
              <a:buClrTx/>
              <a:buSzTx/>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descr="A picture containing shape&#10;&#10;Description automatically generated">
            <a:extLst>
              <a:ext uri="{FF2B5EF4-FFF2-40B4-BE49-F238E27FC236}">
                <a16:creationId xmlns:a16="http://schemas.microsoft.com/office/drawing/2014/main" id="{F4CDDCC5-0C19-E9F4-12B7-6158DFBD31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6229" y="1413142"/>
            <a:ext cx="2074882" cy="565405"/>
          </a:xfrm>
          <a:prstGeom prst="rect">
            <a:avLst/>
          </a:prstGeom>
        </p:spPr>
      </p:pic>
      <p:cxnSp>
        <p:nvCxnSpPr>
          <p:cNvPr id="6" name="Straight Connector 5">
            <a:extLst>
              <a:ext uri="{FF2B5EF4-FFF2-40B4-BE49-F238E27FC236}">
                <a16:creationId xmlns:a16="http://schemas.microsoft.com/office/drawing/2014/main" id="{BF6900AD-FF78-7772-594B-846C301967C1}"/>
              </a:ext>
            </a:extLst>
          </p:cNvPr>
          <p:cNvCxnSpPr>
            <a:cxnSpLocks/>
          </p:cNvCxnSpPr>
          <p:nvPr/>
        </p:nvCxnSpPr>
        <p:spPr>
          <a:xfrm>
            <a:off x="1502229" y="2057874"/>
            <a:ext cx="9111342"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pic>
        <p:nvPicPr>
          <p:cNvPr id="8" name="Picture 7" descr="Background pattern&#10;&#10;Description automatically generated">
            <a:extLst>
              <a:ext uri="{FF2B5EF4-FFF2-40B4-BE49-F238E27FC236}">
                <a16:creationId xmlns:a16="http://schemas.microsoft.com/office/drawing/2014/main" id="{02D344F7-C542-C756-042A-EE1D9E0C874E}"/>
              </a:ext>
            </a:extLst>
          </p:cNvPr>
          <p:cNvPicPr>
            <a:picLocks noChangeAspect="1"/>
          </p:cNvPicPr>
          <p:nvPr/>
        </p:nvPicPr>
        <p:blipFill rotWithShape="1">
          <a:blip r:embed="rId3">
            <a:extLst>
              <a:ext uri="{28A0092B-C50C-407E-A947-70E740481C1C}">
                <a14:useLocalDpi xmlns:a14="http://schemas.microsoft.com/office/drawing/2010/main" val="0"/>
              </a:ext>
            </a:extLst>
          </a:blip>
          <a:srcRect l="-1" t="22461" r="-556" b="72226"/>
          <a:stretch/>
        </p:blipFill>
        <p:spPr>
          <a:xfrm>
            <a:off x="2195701" y="5571945"/>
            <a:ext cx="8071869" cy="565405"/>
          </a:xfrm>
          <a:prstGeom prst="rect">
            <a:avLst/>
          </a:prstGeom>
        </p:spPr>
      </p:pic>
      <p:sp>
        <p:nvSpPr>
          <p:cNvPr id="7" name="TextBox 6">
            <a:extLst>
              <a:ext uri="{FF2B5EF4-FFF2-40B4-BE49-F238E27FC236}">
                <a16:creationId xmlns:a16="http://schemas.microsoft.com/office/drawing/2014/main" id="{4D7436CA-6ABE-4E12-6377-B2A17F508649}"/>
              </a:ext>
            </a:extLst>
          </p:cNvPr>
          <p:cNvSpPr txBox="1"/>
          <p:nvPr/>
        </p:nvSpPr>
        <p:spPr>
          <a:xfrm>
            <a:off x="806625" y="6220988"/>
            <a:ext cx="10850020" cy="646331"/>
          </a:xfrm>
          <a:prstGeom prst="rect">
            <a:avLst/>
          </a:prstGeom>
          <a:noFill/>
        </p:spPr>
        <p:txBody>
          <a:bodyPr wrap="square">
            <a:spAutoFit/>
          </a:bodyPr>
          <a:lstStyle/>
          <a:p>
            <a:r>
              <a:rPr lang="en-US" dirty="0"/>
              <a:t>Bouchoucha SL, Moore KA. Infection prevention and control: Who is the judge, you or the guidelines? J Infect Prev. 2018 May;19(3):131-137</a:t>
            </a:r>
          </a:p>
        </p:txBody>
      </p:sp>
    </p:spTree>
    <p:extLst>
      <p:ext uri="{BB962C8B-B14F-4D97-AF65-F5344CB8AC3E}">
        <p14:creationId xmlns:p14="http://schemas.microsoft.com/office/powerpoint/2010/main" val="1447243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9FEE6F5-F01B-14F1-AC93-7CDE3E96D422}"/>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D0F52C4-C8EE-4BCC-4A87-3BF53F37A2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092A0F73-1549-0C16-E539-42E3FDC853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260019"/>
            <a:ext cx="11167447" cy="5933012"/>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10DC4E0-FCEF-5908-5882-539B26C60A17}"/>
              </a:ext>
            </a:extLst>
          </p:cNvPr>
          <p:cNvSpPr>
            <a:spLocks noGrp="1"/>
          </p:cNvSpPr>
          <p:nvPr>
            <p:ph type="title"/>
          </p:nvPr>
        </p:nvSpPr>
        <p:spPr>
          <a:xfrm>
            <a:off x="1115568" y="509521"/>
            <a:ext cx="10232136" cy="1014984"/>
          </a:xfrm>
        </p:spPr>
        <p:txBody>
          <a:bodyPr>
            <a:normAutofit/>
          </a:bodyPr>
          <a:lstStyle/>
          <a:p>
            <a:r>
              <a:rPr lang="en-AU" sz="4000" b="1" dirty="0"/>
              <a:t>Prevention of BBV transmission in aged care</a:t>
            </a:r>
          </a:p>
        </p:txBody>
      </p:sp>
      <p:sp>
        <p:nvSpPr>
          <p:cNvPr id="17" name="Rectangle 16">
            <a:extLst>
              <a:ext uri="{FF2B5EF4-FFF2-40B4-BE49-F238E27FC236}">
                <a16:creationId xmlns:a16="http://schemas.microsoft.com/office/drawing/2014/main" id="{AB65BCCF-5728-5F8D-B115-5787986E13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658327"/>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41D11EE0-856A-A9A4-76FB-4E1FB7A698E0}"/>
              </a:ext>
            </a:extLst>
          </p:cNvPr>
          <p:cNvSpPr>
            <a:spLocks/>
          </p:cNvSpPr>
          <p:nvPr/>
        </p:nvSpPr>
        <p:spPr>
          <a:xfrm>
            <a:off x="1600199" y="2137202"/>
            <a:ext cx="9111342" cy="3436277"/>
          </a:xfrm>
          <a:prstGeom prst="rect">
            <a:avLst/>
          </a:prstGeom>
          <a:ln>
            <a:noFill/>
          </a:ln>
        </p:spPr>
        <p:txBody>
          <a:bodyPr>
            <a:normAutofit fontScale="92500" lnSpcReduction="10000"/>
          </a:bodyP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Sometimes, depending on the patient, if it is a normal patient I don’t wear gloves but if it is a patient that has very flaky skin, does not look very well kept and looked after then I would put gloves on to protect myself. You kind of eyeball the patient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(Participant 15)</a:t>
            </a:r>
          </a:p>
          <a:p>
            <a:pPr marL="0" marR="0" lvl="0" indent="0" algn="l" defTabSz="914400" rtl="0" eaLnBrk="1" fontAlgn="auto" latinLnBrk="0" hangingPunct="1">
              <a:lnSpc>
                <a:spcPct val="90000"/>
              </a:lnSpc>
              <a:spcBef>
                <a:spcPts val="6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60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I can give examples of nurses getting needle stick injuries with a patient and not reporting it saying that she [the patient] doesn’t look like she has HIV or anything… so I guess as well as risk assessment some of it you could classify as prejudice assessment as well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(Participant 24)</a:t>
            </a:r>
          </a:p>
        </p:txBody>
      </p:sp>
      <p:pic>
        <p:nvPicPr>
          <p:cNvPr id="4" name="Picture 3" descr="A picture containing shape&#10;&#10;Description automatically generated">
            <a:extLst>
              <a:ext uri="{FF2B5EF4-FFF2-40B4-BE49-F238E27FC236}">
                <a16:creationId xmlns:a16="http://schemas.microsoft.com/office/drawing/2014/main" id="{04496700-1FE4-72E5-ADF8-5FDAF327CF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6229" y="1413142"/>
            <a:ext cx="2074882" cy="565405"/>
          </a:xfrm>
          <a:prstGeom prst="rect">
            <a:avLst/>
          </a:prstGeom>
        </p:spPr>
      </p:pic>
      <p:cxnSp>
        <p:nvCxnSpPr>
          <p:cNvPr id="6" name="Straight Connector 5">
            <a:extLst>
              <a:ext uri="{FF2B5EF4-FFF2-40B4-BE49-F238E27FC236}">
                <a16:creationId xmlns:a16="http://schemas.microsoft.com/office/drawing/2014/main" id="{1C004899-E377-4BF7-B3E5-84A249600D06}"/>
              </a:ext>
            </a:extLst>
          </p:cNvPr>
          <p:cNvCxnSpPr>
            <a:cxnSpLocks/>
          </p:cNvCxnSpPr>
          <p:nvPr/>
        </p:nvCxnSpPr>
        <p:spPr>
          <a:xfrm>
            <a:off x="1502229" y="2057874"/>
            <a:ext cx="9111342"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pic>
        <p:nvPicPr>
          <p:cNvPr id="8" name="Picture 7" descr="Background pattern&#10;&#10;Description automatically generated">
            <a:extLst>
              <a:ext uri="{FF2B5EF4-FFF2-40B4-BE49-F238E27FC236}">
                <a16:creationId xmlns:a16="http://schemas.microsoft.com/office/drawing/2014/main" id="{512BBEEA-C06D-83CA-2B08-FB8734866069}"/>
              </a:ext>
            </a:extLst>
          </p:cNvPr>
          <p:cNvPicPr>
            <a:picLocks noChangeAspect="1"/>
          </p:cNvPicPr>
          <p:nvPr/>
        </p:nvPicPr>
        <p:blipFill rotWithShape="1">
          <a:blip r:embed="rId3">
            <a:extLst>
              <a:ext uri="{28A0092B-C50C-407E-A947-70E740481C1C}">
                <a14:useLocalDpi xmlns:a14="http://schemas.microsoft.com/office/drawing/2010/main" val="0"/>
              </a:ext>
            </a:extLst>
          </a:blip>
          <a:srcRect l="-1" t="22461" r="-556" b="72226"/>
          <a:stretch/>
        </p:blipFill>
        <p:spPr>
          <a:xfrm>
            <a:off x="2195701" y="5571945"/>
            <a:ext cx="8071869" cy="565405"/>
          </a:xfrm>
          <a:prstGeom prst="rect">
            <a:avLst/>
          </a:prstGeom>
        </p:spPr>
      </p:pic>
      <p:sp>
        <p:nvSpPr>
          <p:cNvPr id="7" name="TextBox 6">
            <a:extLst>
              <a:ext uri="{FF2B5EF4-FFF2-40B4-BE49-F238E27FC236}">
                <a16:creationId xmlns:a16="http://schemas.microsoft.com/office/drawing/2014/main" id="{39161F9D-5DB3-2CF0-FE03-3C7E62224F4B}"/>
              </a:ext>
            </a:extLst>
          </p:cNvPr>
          <p:cNvSpPr txBox="1"/>
          <p:nvPr/>
        </p:nvSpPr>
        <p:spPr>
          <a:xfrm>
            <a:off x="806625" y="6220988"/>
            <a:ext cx="1085002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Bouchoucha SL, Moore KA. Infection prevention and control: Who is the judge, you or the guidelines? J Infect Prev. 2018 May;19(3):131-137</a:t>
            </a:r>
          </a:p>
        </p:txBody>
      </p:sp>
    </p:spTree>
    <p:extLst>
      <p:ext uri="{BB962C8B-B14F-4D97-AF65-F5344CB8AC3E}">
        <p14:creationId xmlns:p14="http://schemas.microsoft.com/office/powerpoint/2010/main" val="3378093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06979A4-9DA2-ABAA-9647-4CE4A57EAA4E}"/>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A23BE75-27E0-95BA-538D-F4137FBFD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89100C8A-CE78-6D63-F661-76CD7785F1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260019"/>
            <a:ext cx="11167447" cy="5933012"/>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57FDC1E-0DBF-353A-0182-763A255D5A6A}"/>
              </a:ext>
            </a:extLst>
          </p:cNvPr>
          <p:cNvSpPr>
            <a:spLocks noGrp="1"/>
          </p:cNvSpPr>
          <p:nvPr>
            <p:ph type="title"/>
          </p:nvPr>
        </p:nvSpPr>
        <p:spPr>
          <a:xfrm>
            <a:off x="1115568" y="509521"/>
            <a:ext cx="10232136" cy="1014984"/>
          </a:xfrm>
        </p:spPr>
        <p:txBody>
          <a:bodyPr>
            <a:normAutofit/>
          </a:bodyPr>
          <a:lstStyle/>
          <a:p>
            <a:r>
              <a:rPr lang="en-AU" sz="4000" b="1" dirty="0"/>
              <a:t>Prevention of BBV transmission in aged care</a:t>
            </a:r>
          </a:p>
        </p:txBody>
      </p:sp>
      <p:sp>
        <p:nvSpPr>
          <p:cNvPr id="17" name="Rectangle 16">
            <a:extLst>
              <a:ext uri="{FF2B5EF4-FFF2-40B4-BE49-F238E27FC236}">
                <a16:creationId xmlns:a16="http://schemas.microsoft.com/office/drawing/2014/main" id="{567EB02E-90AA-CEDC-DDD2-E20966F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658327"/>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414A501C-7CF8-5BFF-1C49-683C5206FEE2}"/>
              </a:ext>
            </a:extLst>
          </p:cNvPr>
          <p:cNvSpPr>
            <a:spLocks/>
          </p:cNvSpPr>
          <p:nvPr/>
        </p:nvSpPr>
        <p:spPr>
          <a:xfrm>
            <a:off x="1600199" y="2137202"/>
            <a:ext cx="9111342" cy="3436277"/>
          </a:xfrm>
          <a:prstGeom prst="rect">
            <a:avLst/>
          </a:prstGeom>
          <a:ln>
            <a:noFill/>
          </a:ln>
        </p:spPr>
        <p:txBody>
          <a:bodyPr>
            <a:normAutofit/>
          </a:bodyPr>
          <a:lstStyle/>
          <a:p>
            <a:pPr marL="342900" marR="0" lvl="0" indent="-3429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Another participant commented that:</a:t>
            </a:r>
          </a:p>
          <a:p>
            <a:pPr marL="342900" marR="0" lvl="0" indent="-3429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endParaRPr lang="en-US" sz="2800" dirty="0">
              <a:solidFill>
                <a:prstClr val="black"/>
              </a:solidFill>
              <a:latin typeface="Calibri" panose="020F0502020204030204"/>
            </a:endParaRPr>
          </a:p>
          <a:p>
            <a:pPr marR="0" lvl="0" algn="l" defTabSz="914400" rtl="0" eaLnBrk="1" fontAlgn="auto" latinLnBrk="0" hangingPunct="1">
              <a:lnSpc>
                <a:spcPct val="90000"/>
              </a:lnSpc>
              <a:spcBef>
                <a:spcPts val="600"/>
              </a:spcBef>
              <a:spcAft>
                <a:spcPts val="0"/>
              </a:spcAft>
              <a:buClrTx/>
              <a:buSzTx/>
              <a:tabLst/>
              <a:defRPr/>
            </a:pPr>
            <a:r>
              <a:rPr kumimoji="0" lang="en-US" sz="2800" b="0" u="none" strike="noStrike" kern="1200" cap="none" spc="0" normalizeH="0" baseline="0" noProof="0" dirty="0">
                <a:ln>
                  <a:noFill/>
                </a:ln>
                <a:solidFill>
                  <a:prstClr val="black"/>
                </a:solidFill>
                <a:effectLst/>
                <a:uLnTx/>
                <a:uFillTx/>
                <a:latin typeface="Calibri" panose="020F0502020204030204"/>
                <a:ea typeface="+mn-ea"/>
                <a:cs typeface="+mn-cs"/>
              </a:rPr>
              <a:t>[Standard Precautions]</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 use should be universal and there is a need for a shift in mentality so that everyone </a:t>
            </a:r>
            <a:r>
              <a:rPr kumimoji="0" lang="en-US" sz="2800" b="0" u="none" strike="noStrike" kern="1200" cap="none" spc="0" normalizeH="0" baseline="0" noProof="0" dirty="0">
                <a:ln>
                  <a:noFill/>
                </a:ln>
                <a:solidFill>
                  <a:prstClr val="black"/>
                </a:solidFill>
                <a:effectLst/>
                <a:uLnTx/>
                <a:uFillTx/>
                <a:latin typeface="Calibri" panose="020F0502020204030204"/>
                <a:ea typeface="+mn-ea"/>
                <a:cs typeface="+mn-cs"/>
              </a:rPr>
              <a:t>[is viewed] </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as infectious.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(Participant 12)</a:t>
            </a:r>
          </a:p>
        </p:txBody>
      </p:sp>
      <p:pic>
        <p:nvPicPr>
          <p:cNvPr id="4" name="Picture 3" descr="A picture containing shape&#10;&#10;Description automatically generated">
            <a:extLst>
              <a:ext uri="{FF2B5EF4-FFF2-40B4-BE49-F238E27FC236}">
                <a16:creationId xmlns:a16="http://schemas.microsoft.com/office/drawing/2014/main" id="{57120802-0B54-B236-5589-58DEBE85DA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6229" y="1413142"/>
            <a:ext cx="2074882" cy="565405"/>
          </a:xfrm>
          <a:prstGeom prst="rect">
            <a:avLst/>
          </a:prstGeom>
        </p:spPr>
      </p:pic>
      <p:cxnSp>
        <p:nvCxnSpPr>
          <p:cNvPr id="6" name="Straight Connector 5">
            <a:extLst>
              <a:ext uri="{FF2B5EF4-FFF2-40B4-BE49-F238E27FC236}">
                <a16:creationId xmlns:a16="http://schemas.microsoft.com/office/drawing/2014/main" id="{63021827-DCA8-C2EE-024C-BA37E9F884F5}"/>
              </a:ext>
            </a:extLst>
          </p:cNvPr>
          <p:cNvCxnSpPr>
            <a:cxnSpLocks/>
          </p:cNvCxnSpPr>
          <p:nvPr/>
        </p:nvCxnSpPr>
        <p:spPr>
          <a:xfrm>
            <a:off x="1502229" y="2057874"/>
            <a:ext cx="9111342"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pic>
        <p:nvPicPr>
          <p:cNvPr id="8" name="Picture 7" descr="Background pattern&#10;&#10;Description automatically generated">
            <a:extLst>
              <a:ext uri="{FF2B5EF4-FFF2-40B4-BE49-F238E27FC236}">
                <a16:creationId xmlns:a16="http://schemas.microsoft.com/office/drawing/2014/main" id="{AF42B3FE-F4C0-ED36-6426-82E67AC6E86E}"/>
              </a:ext>
            </a:extLst>
          </p:cNvPr>
          <p:cNvPicPr>
            <a:picLocks noChangeAspect="1"/>
          </p:cNvPicPr>
          <p:nvPr/>
        </p:nvPicPr>
        <p:blipFill rotWithShape="1">
          <a:blip r:embed="rId3">
            <a:extLst>
              <a:ext uri="{28A0092B-C50C-407E-A947-70E740481C1C}">
                <a14:useLocalDpi xmlns:a14="http://schemas.microsoft.com/office/drawing/2010/main" val="0"/>
              </a:ext>
            </a:extLst>
          </a:blip>
          <a:srcRect l="-1" t="22461" r="-556" b="72226"/>
          <a:stretch/>
        </p:blipFill>
        <p:spPr>
          <a:xfrm>
            <a:off x="2195701" y="5571945"/>
            <a:ext cx="8071869" cy="565405"/>
          </a:xfrm>
          <a:prstGeom prst="rect">
            <a:avLst/>
          </a:prstGeom>
        </p:spPr>
      </p:pic>
      <p:sp>
        <p:nvSpPr>
          <p:cNvPr id="7" name="TextBox 6">
            <a:extLst>
              <a:ext uri="{FF2B5EF4-FFF2-40B4-BE49-F238E27FC236}">
                <a16:creationId xmlns:a16="http://schemas.microsoft.com/office/drawing/2014/main" id="{2D350A7B-E028-4E6E-EA05-9A58A8AE0838}"/>
              </a:ext>
            </a:extLst>
          </p:cNvPr>
          <p:cNvSpPr txBox="1"/>
          <p:nvPr/>
        </p:nvSpPr>
        <p:spPr>
          <a:xfrm>
            <a:off x="806625" y="6220988"/>
            <a:ext cx="1085002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Bouchoucha SL, Moore KA. Infection prevention and control: Who is the judge, you or the guidelines? J Infect Prev. 2018 May;19(3):131-137</a:t>
            </a:r>
          </a:p>
        </p:txBody>
      </p:sp>
    </p:spTree>
    <p:extLst>
      <p:ext uri="{BB962C8B-B14F-4D97-AF65-F5344CB8AC3E}">
        <p14:creationId xmlns:p14="http://schemas.microsoft.com/office/powerpoint/2010/main" val="899898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6729E9A-E50A-3605-45F1-23AD1557E57A}"/>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1CD9C49-5A22-2A5A-A008-7784BF1926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F779C187-13D6-77A3-DE03-AEB7019844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260019"/>
            <a:ext cx="11167447" cy="5933012"/>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C256110-235A-0B86-1F79-78F8B2511B3F}"/>
              </a:ext>
            </a:extLst>
          </p:cNvPr>
          <p:cNvSpPr>
            <a:spLocks noGrp="1"/>
          </p:cNvSpPr>
          <p:nvPr>
            <p:ph type="title"/>
          </p:nvPr>
        </p:nvSpPr>
        <p:spPr>
          <a:xfrm>
            <a:off x="1115568" y="509521"/>
            <a:ext cx="10232136" cy="1014984"/>
          </a:xfrm>
        </p:spPr>
        <p:txBody>
          <a:bodyPr>
            <a:normAutofit/>
          </a:bodyPr>
          <a:lstStyle/>
          <a:p>
            <a:r>
              <a:rPr lang="en-AU" sz="4000" b="1" dirty="0"/>
              <a:t>Summary</a:t>
            </a:r>
          </a:p>
        </p:txBody>
      </p:sp>
      <p:sp>
        <p:nvSpPr>
          <p:cNvPr id="17" name="Rectangle 16">
            <a:extLst>
              <a:ext uri="{FF2B5EF4-FFF2-40B4-BE49-F238E27FC236}">
                <a16:creationId xmlns:a16="http://schemas.microsoft.com/office/drawing/2014/main" id="{13718990-B90F-0BC5-5B70-828BB69E0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658327"/>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E99B78B-4E79-F06D-F9A4-3B6ED2EC8AB7}"/>
              </a:ext>
            </a:extLst>
          </p:cNvPr>
          <p:cNvSpPr>
            <a:spLocks/>
          </p:cNvSpPr>
          <p:nvPr/>
        </p:nvSpPr>
        <p:spPr>
          <a:xfrm>
            <a:off x="1240077" y="2137202"/>
            <a:ext cx="9471464" cy="3436277"/>
          </a:xfrm>
          <a:prstGeom prst="rect">
            <a:avLst/>
          </a:prstGeom>
          <a:ln>
            <a:noFill/>
          </a:ln>
        </p:spPr>
        <p:txBody>
          <a:bodyPr>
            <a:normAutofit/>
          </a:bodyPr>
          <a:lstStyle/>
          <a:p>
            <a:pPr marL="342900" marR="0" lvl="0" indent="-3429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lang="en-US" sz="2800" dirty="0">
                <a:solidFill>
                  <a:prstClr val="black"/>
                </a:solidFill>
                <a:latin typeface="Calibri" panose="020F0502020204030204"/>
              </a:rPr>
              <a:t>Everyone working in healthcare needs to understand BBV transmission and the importance of standard precautions as the primary prevention strategy</a:t>
            </a:r>
          </a:p>
          <a:p>
            <a:pPr marL="342900" marR="0" lvl="0" indent="-3429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lang="en-US" sz="2800" dirty="0">
                <a:solidFill>
                  <a:prstClr val="black"/>
                </a:solidFill>
                <a:latin typeface="Calibri" panose="020F0502020204030204"/>
              </a:rPr>
              <a:t>BBV-related stigma (real or fear of) prevents people from accessing health care and subsequently impacts healthcare outcomes</a:t>
            </a:r>
          </a:p>
          <a:p>
            <a:pPr marL="342900" marR="0" lvl="0" indent="-3429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We all have a role to play in addressing </a:t>
            </a:r>
            <a:r>
              <a:rPr lang="en-US" sz="2800" dirty="0">
                <a:solidFill>
                  <a:prstClr val="black"/>
                </a:solidFill>
                <a:latin typeface="Calibri" panose="020F0502020204030204"/>
              </a:rPr>
              <a:t>BBV-related stigma by educating ourselves and treating everyone in the same way</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descr="A picture containing shape&#10;&#10;Description automatically generated">
            <a:extLst>
              <a:ext uri="{FF2B5EF4-FFF2-40B4-BE49-F238E27FC236}">
                <a16:creationId xmlns:a16="http://schemas.microsoft.com/office/drawing/2014/main" id="{371D5229-982A-27AD-0B16-15F74305ED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6229" y="1413142"/>
            <a:ext cx="2074882" cy="565405"/>
          </a:xfrm>
          <a:prstGeom prst="rect">
            <a:avLst/>
          </a:prstGeom>
        </p:spPr>
      </p:pic>
      <p:cxnSp>
        <p:nvCxnSpPr>
          <p:cNvPr id="6" name="Straight Connector 5">
            <a:extLst>
              <a:ext uri="{FF2B5EF4-FFF2-40B4-BE49-F238E27FC236}">
                <a16:creationId xmlns:a16="http://schemas.microsoft.com/office/drawing/2014/main" id="{4EE3F2B0-3888-4A04-40ED-673F0555C60D}"/>
              </a:ext>
            </a:extLst>
          </p:cNvPr>
          <p:cNvCxnSpPr>
            <a:cxnSpLocks/>
          </p:cNvCxnSpPr>
          <p:nvPr/>
        </p:nvCxnSpPr>
        <p:spPr>
          <a:xfrm>
            <a:off x="1502229" y="2057874"/>
            <a:ext cx="9111342"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pic>
        <p:nvPicPr>
          <p:cNvPr id="8" name="Picture 7" descr="Background pattern&#10;&#10;Description automatically generated">
            <a:extLst>
              <a:ext uri="{FF2B5EF4-FFF2-40B4-BE49-F238E27FC236}">
                <a16:creationId xmlns:a16="http://schemas.microsoft.com/office/drawing/2014/main" id="{B7A8C477-4849-4F5D-80F6-B62A5F37433E}"/>
              </a:ext>
            </a:extLst>
          </p:cNvPr>
          <p:cNvPicPr>
            <a:picLocks noChangeAspect="1"/>
          </p:cNvPicPr>
          <p:nvPr/>
        </p:nvPicPr>
        <p:blipFill rotWithShape="1">
          <a:blip r:embed="rId3">
            <a:extLst>
              <a:ext uri="{28A0092B-C50C-407E-A947-70E740481C1C}">
                <a14:useLocalDpi xmlns:a14="http://schemas.microsoft.com/office/drawing/2010/main" val="0"/>
              </a:ext>
            </a:extLst>
          </a:blip>
          <a:srcRect l="-1" t="22461" r="-556" b="72226"/>
          <a:stretch/>
        </p:blipFill>
        <p:spPr>
          <a:xfrm>
            <a:off x="2195701" y="5571945"/>
            <a:ext cx="8071869" cy="565405"/>
          </a:xfrm>
          <a:prstGeom prst="rect">
            <a:avLst/>
          </a:prstGeom>
        </p:spPr>
      </p:pic>
    </p:spTree>
    <p:extLst>
      <p:ext uri="{BB962C8B-B14F-4D97-AF65-F5344CB8AC3E}">
        <p14:creationId xmlns:p14="http://schemas.microsoft.com/office/powerpoint/2010/main" val="3798780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BD91C48-CEA4-1A05-CDDA-0819A350B3F8}"/>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59579EF7-35D3-CA70-33D7-303AF8A9FA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E2080731-BA4C-DA54-586D-29F59B2ED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260019"/>
            <a:ext cx="11167447" cy="5933012"/>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8631EC9-586F-7D6D-707C-55EBA237A83D}"/>
              </a:ext>
            </a:extLst>
          </p:cNvPr>
          <p:cNvSpPr>
            <a:spLocks noGrp="1"/>
          </p:cNvSpPr>
          <p:nvPr>
            <p:ph type="title"/>
          </p:nvPr>
        </p:nvSpPr>
        <p:spPr>
          <a:xfrm>
            <a:off x="1115568" y="509521"/>
            <a:ext cx="10232136" cy="1014984"/>
          </a:xfrm>
        </p:spPr>
        <p:txBody>
          <a:bodyPr>
            <a:normAutofit/>
          </a:bodyPr>
          <a:lstStyle/>
          <a:p>
            <a:r>
              <a:rPr lang="en-AU" sz="4000" b="1" dirty="0"/>
              <a:t>ACIPC BBV testing course</a:t>
            </a:r>
          </a:p>
        </p:txBody>
      </p:sp>
      <p:sp>
        <p:nvSpPr>
          <p:cNvPr id="17" name="Rectangle 16">
            <a:extLst>
              <a:ext uri="{FF2B5EF4-FFF2-40B4-BE49-F238E27FC236}">
                <a16:creationId xmlns:a16="http://schemas.microsoft.com/office/drawing/2014/main" id="{57295664-5477-CC97-6349-E514951C21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658327"/>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shape&#10;&#10;Description automatically generated">
            <a:extLst>
              <a:ext uri="{FF2B5EF4-FFF2-40B4-BE49-F238E27FC236}">
                <a16:creationId xmlns:a16="http://schemas.microsoft.com/office/drawing/2014/main" id="{D1480ECC-D5F3-5560-5392-042A67AC67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6229" y="1413142"/>
            <a:ext cx="2074882" cy="565405"/>
          </a:xfrm>
          <a:prstGeom prst="rect">
            <a:avLst/>
          </a:prstGeom>
        </p:spPr>
      </p:pic>
      <p:cxnSp>
        <p:nvCxnSpPr>
          <p:cNvPr id="6" name="Straight Connector 5">
            <a:extLst>
              <a:ext uri="{FF2B5EF4-FFF2-40B4-BE49-F238E27FC236}">
                <a16:creationId xmlns:a16="http://schemas.microsoft.com/office/drawing/2014/main" id="{65EC13D8-889A-E835-DABE-902D1668F16F}"/>
              </a:ext>
            </a:extLst>
          </p:cNvPr>
          <p:cNvCxnSpPr>
            <a:cxnSpLocks/>
          </p:cNvCxnSpPr>
          <p:nvPr/>
        </p:nvCxnSpPr>
        <p:spPr>
          <a:xfrm>
            <a:off x="1502229" y="2057874"/>
            <a:ext cx="9111342"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pic>
        <p:nvPicPr>
          <p:cNvPr id="8" name="Picture 7" descr="Background pattern&#10;&#10;Description automatically generated">
            <a:extLst>
              <a:ext uri="{FF2B5EF4-FFF2-40B4-BE49-F238E27FC236}">
                <a16:creationId xmlns:a16="http://schemas.microsoft.com/office/drawing/2014/main" id="{CFA4874F-335A-2738-FD03-8B2C15D56C86}"/>
              </a:ext>
            </a:extLst>
          </p:cNvPr>
          <p:cNvPicPr>
            <a:picLocks noChangeAspect="1"/>
          </p:cNvPicPr>
          <p:nvPr/>
        </p:nvPicPr>
        <p:blipFill rotWithShape="1">
          <a:blip r:embed="rId3">
            <a:extLst>
              <a:ext uri="{28A0092B-C50C-407E-A947-70E740481C1C}">
                <a14:useLocalDpi xmlns:a14="http://schemas.microsoft.com/office/drawing/2010/main" val="0"/>
              </a:ext>
            </a:extLst>
          </a:blip>
          <a:srcRect l="-1" t="22461" r="-556" b="72226"/>
          <a:stretch/>
        </p:blipFill>
        <p:spPr>
          <a:xfrm>
            <a:off x="2195701" y="5571945"/>
            <a:ext cx="8071869" cy="565405"/>
          </a:xfrm>
          <a:prstGeom prst="rect">
            <a:avLst/>
          </a:prstGeom>
        </p:spPr>
      </p:pic>
      <p:pic>
        <p:nvPicPr>
          <p:cNvPr id="5" name="Picture 4">
            <a:extLst>
              <a:ext uri="{FF2B5EF4-FFF2-40B4-BE49-F238E27FC236}">
                <a16:creationId xmlns:a16="http://schemas.microsoft.com/office/drawing/2014/main" id="{F4EFFA26-8F5D-5D12-6B5C-52E081D0423D}"/>
              </a:ext>
            </a:extLst>
          </p:cNvPr>
          <p:cNvPicPr>
            <a:picLocks noChangeAspect="1"/>
          </p:cNvPicPr>
          <p:nvPr/>
        </p:nvPicPr>
        <p:blipFill>
          <a:blip r:embed="rId4"/>
          <a:stretch>
            <a:fillRect/>
          </a:stretch>
        </p:blipFill>
        <p:spPr>
          <a:xfrm>
            <a:off x="1933582" y="2223716"/>
            <a:ext cx="8596105" cy="3182388"/>
          </a:xfrm>
          <a:prstGeom prst="rect">
            <a:avLst/>
          </a:prstGeom>
        </p:spPr>
      </p:pic>
      <p:sp>
        <p:nvSpPr>
          <p:cNvPr id="9" name="TextBox 8">
            <a:extLst>
              <a:ext uri="{FF2B5EF4-FFF2-40B4-BE49-F238E27FC236}">
                <a16:creationId xmlns:a16="http://schemas.microsoft.com/office/drawing/2014/main" id="{47F72079-4E30-0252-6677-0E72211BAD9A}"/>
              </a:ext>
            </a:extLst>
          </p:cNvPr>
          <p:cNvSpPr txBox="1"/>
          <p:nvPr/>
        </p:nvSpPr>
        <p:spPr>
          <a:xfrm>
            <a:off x="3183634" y="6257867"/>
            <a:ext cx="6096000" cy="369332"/>
          </a:xfrm>
          <a:prstGeom prst="rect">
            <a:avLst/>
          </a:prstGeom>
          <a:noFill/>
        </p:spPr>
        <p:txBody>
          <a:bodyPr wrap="square">
            <a:spAutoFit/>
          </a:bodyPr>
          <a:lstStyle/>
          <a:p>
            <a:r>
              <a:rPr lang="en-AU" dirty="0"/>
              <a:t>www.acipc.org.au/education/blood-borne-virus-testing-course</a:t>
            </a:r>
          </a:p>
        </p:txBody>
      </p:sp>
    </p:spTree>
    <p:extLst>
      <p:ext uri="{BB962C8B-B14F-4D97-AF65-F5344CB8AC3E}">
        <p14:creationId xmlns:p14="http://schemas.microsoft.com/office/powerpoint/2010/main" val="3818353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842ACAE-7899-884A-1A8A-D3E9F560655B}"/>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4AB4014-38FD-D5A0-F74E-75DDB4F5D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7296CC38-C623-0649-85AF-85CD1AF465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260019"/>
            <a:ext cx="11167447" cy="5933012"/>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E9060E2-DA24-9A59-51EF-4D6C03C17DA7}"/>
              </a:ext>
            </a:extLst>
          </p:cNvPr>
          <p:cNvSpPr>
            <a:spLocks noGrp="1"/>
          </p:cNvSpPr>
          <p:nvPr>
            <p:ph type="title"/>
          </p:nvPr>
        </p:nvSpPr>
        <p:spPr>
          <a:xfrm>
            <a:off x="1115568" y="509521"/>
            <a:ext cx="10232136" cy="1014984"/>
          </a:xfrm>
        </p:spPr>
        <p:txBody>
          <a:bodyPr>
            <a:normAutofit/>
          </a:bodyPr>
          <a:lstStyle/>
          <a:p>
            <a:r>
              <a:rPr lang="en-AU" sz="4000" b="1" dirty="0"/>
              <a:t>BBV testing policies</a:t>
            </a:r>
          </a:p>
        </p:txBody>
      </p:sp>
      <p:sp>
        <p:nvSpPr>
          <p:cNvPr id="17" name="Rectangle 16">
            <a:extLst>
              <a:ext uri="{FF2B5EF4-FFF2-40B4-BE49-F238E27FC236}">
                <a16:creationId xmlns:a16="http://schemas.microsoft.com/office/drawing/2014/main" id="{2A3592B4-11CD-166E-4450-70E76E5E1A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658327"/>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shape&#10;&#10;Description automatically generated">
            <a:extLst>
              <a:ext uri="{FF2B5EF4-FFF2-40B4-BE49-F238E27FC236}">
                <a16:creationId xmlns:a16="http://schemas.microsoft.com/office/drawing/2014/main" id="{445DB4BA-C5CE-359E-E28C-B500ABF1A2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92688" y="525000"/>
            <a:ext cx="2074882" cy="565405"/>
          </a:xfrm>
          <a:prstGeom prst="rect">
            <a:avLst/>
          </a:prstGeom>
        </p:spPr>
      </p:pic>
      <p:cxnSp>
        <p:nvCxnSpPr>
          <p:cNvPr id="6" name="Straight Connector 5">
            <a:extLst>
              <a:ext uri="{FF2B5EF4-FFF2-40B4-BE49-F238E27FC236}">
                <a16:creationId xmlns:a16="http://schemas.microsoft.com/office/drawing/2014/main" id="{159FF50F-B5A3-4939-1707-A64FBB834DD7}"/>
              </a:ext>
            </a:extLst>
          </p:cNvPr>
          <p:cNvCxnSpPr>
            <a:cxnSpLocks/>
          </p:cNvCxnSpPr>
          <p:nvPr/>
        </p:nvCxnSpPr>
        <p:spPr>
          <a:xfrm>
            <a:off x="1115568" y="1375475"/>
            <a:ext cx="9111342"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pic>
        <p:nvPicPr>
          <p:cNvPr id="8" name="Picture 7" descr="Background pattern&#10;&#10;Description automatically generated">
            <a:extLst>
              <a:ext uri="{FF2B5EF4-FFF2-40B4-BE49-F238E27FC236}">
                <a16:creationId xmlns:a16="http://schemas.microsoft.com/office/drawing/2014/main" id="{0A02F4C6-5764-4DB9-5836-5B7540431CEE}"/>
              </a:ext>
            </a:extLst>
          </p:cNvPr>
          <p:cNvPicPr>
            <a:picLocks noChangeAspect="1"/>
          </p:cNvPicPr>
          <p:nvPr/>
        </p:nvPicPr>
        <p:blipFill rotWithShape="1">
          <a:blip r:embed="rId3">
            <a:extLst>
              <a:ext uri="{28A0092B-C50C-407E-A947-70E740481C1C}">
                <a14:useLocalDpi xmlns:a14="http://schemas.microsoft.com/office/drawing/2010/main" val="0"/>
              </a:ext>
            </a:extLst>
          </a:blip>
          <a:srcRect l="-1" t="22461" r="-556" b="72226"/>
          <a:stretch/>
        </p:blipFill>
        <p:spPr>
          <a:xfrm>
            <a:off x="1992521" y="6356977"/>
            <a:ext cx="8071869" cy="380630"/>
          </a:xfrm>
          <a:prstGeom prst="rect">
            <a:avLst/>
          </a:prstGeom>
        </p:spPr>
      </p:pic>
      <p:pic>
        <p:nvPicPr>
          <p:cNvPr id="12" name="Picture 11">
            <a:extLst>
              <a:ext uri="{FF2B5EF4-FFF2-40B4-BE49-F238E27FC236}">
                <a16:creationId xmlns:a16="http://schemas.microsoft.com/office/drawing/2014/main" id="{7647DBD2-A20F-2162-68FA-E7317DB5401C}"/>
              </a:ext>
            </a:extLst>
          </p:cNvPr>
          <p:cNvPicPr>
            <a:picLocks noChangeAspect="1"/>
          </p:cNvPicPr>
          <p:nvPr/>
        </p:nvPicPr>
        <p:blipFill>
          <a:blip r:embed="rId4"/>
          <a:stretch>
            <a:fillRect/>
          </a:stretch>
        </p:blipFill>
        <p:spPr>
          <a:xfrm>
            <a:off x="2548534" y="1437657"/>
            <a:ext cx="7094932" cy="4283349"/>
          </a:xfrm>
          <a:prstGeom prst="rect">
            <a:avLst/>
          </a:prstGeom>
        </p:spPr>
      </p:pic>
      <p:sp>
        <p:nvSpPr>
          <p:cNvPr id="16" name="TextBox 15">
            <a:extLst>
              <a:ext uri="{FF2B5EF4-FFF2-40B4-BE49-F238E27FC236}">
                <a16:creationId xmlns:a16="http://schemas.microsoft.com/office/drawing/2014/main" id="{4BE29E75-EFCD-E983-95BD-0C2CFBAFD936}"/>
              </a:ext>
            </a:extLst>
          </p:cNvPr>
          <p:cNvSpPr txBox="1"/>
          <p:nvPr/>
        </p:nvSpPr>
        <p:spPr>
          <a:xfrm>
            <a:off x="3570514" y="5721006"/>
            <a:ext cx="5290457" cy="523220"/>
          </a:xfrm>
          <a:prstGeom prst="rect">
            <a:avLst/>
          </a:prstGeom>
          <a:noFill/>
        </p:spPr>
        <p:txBody>
          <a:bodyPr wrap="square">
            <a:spAutoFit/>
          </a:bodyPr>
          <a:lstStyle/>
          <a:p>
            <a:r>
              <a:rPr lang="en-AU" sz="2800" dirty="0"/>
              <a:t>https://testingportal.ashm.org.au/</a:t>
            </a:r>
          </a:p>
        </p:txBody>
      </p:sp>
    </p:spTree>
    <p:extLst>
      <p:ext uri="{BB962C8B-B14F-4D97-AF65-F5344CB8AC3E}">
        <p14:creationId xmlns:p14="http://schemas.microsoft.com/office/powerpoint/2010/main" val="4200275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C7EFB3E-F1C8-BED8-0DBB-BD26606908B1}"/>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C0A33818-B15B-F654-EF57-F47380E45F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159B890F-2F59-8870-5789-6D1FF6C5A9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260019"/>
            <a:ext cx="11167447" cy="5933012"/>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91A9EAC-574F-B133-AE22-3572A4353A6B}"/>
              </a:ext>
            </a:extLst>
          </p:cNvPr>
          <p:cNvSpPr>
            <a:spLocks noGrp="1"/>
          </p:cNvSpPr>
          <p:nvPr>
            <p:ph type="title"/>
          </p:nvPr>
        </p:nvSpPr>
        <p:spPr>
          <a:xfrm>
            <a:off x="1115568" y="509521"/>
            <a:ext cx="10232136" cy="1014984"/>
          </a:xfrm>
        </p:spPr>
        <p:txBody>
          <a:bodyPr>
            <a:normAutofit/>
          </a:bodyPr>
          <a:lstStyle/>
          <a:p>
            <a:r>
              <a:rPr lang="en-AU" sz="4000" b="1" dirty="0"/>
              <a:t>ASHM Health – BBV info for health professionals</a:t>
            </a:r>
          </a:p>
        </p:txBody>
      </p:sp>
      <p:sp>
        <p:nvSpPr>
          <p:cNvPr id="17" name="Rectangle 16">
            <a:extLst>
              <a:ext uri="{FF2B5EF4-FFF2-40B4-BE49-F238E27FC236}">
                <a16:creationId xmlns:a16="http://schemas.microsoft.com/office/drawing/2014/main" id="{BCB9B567-2154-8E7A-26CC-5238BEAD9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658327"/>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shape&#10;&#10;Description automatically generated">
            <a:extLst>
              <a:ext uri="{FF2B5EF4-FFF2-40B4-BE49-F238E27FC236}">
                <a16:creationId xmlns:a16="http://schemas.microsoft.com/office/drawing/2014/main" id="{EF0B9E03-A7D5-5D1A-4B23-C5D8ECC40B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45484" y="382267"/>
            <a:ext cx="1391195" cy="379100"/>
          </a:xfrm>
          <a:prstGeom prst="rect">
            <a:avLst/>
          </a:prstGeom>
        </p:spPr>
      </p:pic>
      <p:cxnSp>
        <p:nvCxnSpPr>
          <p:cNvPr id="6" name="Straight Connector 5">
            <a:extLst>
              <a:ext uri="{FF2B5EF4-FFF2-40B4-BE49-F238E27FC236}">
                <a16:creationId xmlns:a16="http://schemas.microsoft.com/office/drawing/2014/main" id="{953109C4-51F2-B80B-90E6-486D15DA8480}"/>
              </a:ext>
            </a:extLst>
          </p:cNvPr>
          <p:cNvCxnSpPr>
            <a:cxnSpLocks/>
          </p:cNvCxnSpPr>
          <p:nvPr/>
        </p:nvCxnSpPr>
        <p:spPr>
          <a:xfrm>
            <a:off x="1156228" y="1362415"/>
            <a:ext cx="9707715"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pic>
        <p:nvPicPr>
          <p:cNvPr id="8" name="Picture 7" descr="Background pattern&#10;&#10;Description automatically generated">
            <a:extLst>
              <a:ext uri="{FF2B5EF4-FFF2-40B4-BE49-F238E27FC236}">
                <a16:creationId xmlns:a16="http://schemas.microsoft.com/office/drawing/2014/main" id="{51C1FBCB-1CBA-BF70-4734-60F3EC2F98C9}"/>
              </a:ext>
            </a:extLst>
          </p:cNvPr>
          <p:cNvPicPr>
            <a:picLocks noChangeAspect="1"/>
          </p:cNvPicPr>
          <p:nvPr/>
        </p:nvPicPr>
        <p:blipFill rotWithShape="1">
          <a:blip r:embed="rId3">
            <a:extLst>
              <a:ext uri="{28A0092B-C50C-407E-A947-70E740481C1C}">
                <a14:useLocalDpi xmlns:a14="http://schemas.microsoft.com/office/drawing/2010/main" val="0"/>
              </a:ext>
            </a:extLst>
          </a:blip>
          <a:srcRect l="-1" t="22461" r="-556" b="72226"/>
          <a:stretch/>
        </p:blipFill>
        <p:spPr>
          <a:xfrm>
            <a:off x="2195701" y="6348479"/>
            <a:ext cx="8071869" cy="381569"/>
          </a:xfrm>
          <a:prstGeom prst="rect">
            <a:avLst/>
          </a:prstGeom>
        </p:spPr>
      </p:pic>
      <p:pic>
        <p:nvPicPr>
          <p:cNvPr id="12" name="Picture 11">
            <a:extLst>
              <a:ext uri="{FF2B5EF4-FFF2-40B4-BE49-F238E27FC236}">
                <a16:creationId xmlns:a16="http://schemas.microsoft.com/office/drawing/2014/main" id="{7CC43CBE-3F26-57F3-C942-70426C01611D}"/>
              </a:ext>
            </a:extLst>
          </p:cNvPr>
          <p:cNvPicPr>
            <a:picLocks noChangeAspect="1"/>
          </p:cNvPicPr>
          <p:nvPr/>
        </p:nvPicPr>
        <p:blipFill>
          <a:blip r:embed="rId4"/>
          <a:stretch>
            <a:fillRect/>
          </a:stretch>
        </p:blipFill>
        <p:spPr>
          <a:xfrm>
            <a:off x="1318504" y="1377640"/>
            <a:ext cx="4777496" cy="2533521"/>
          </a:xfrm>
          <a:prstGeom prst="rect">
            <a:avLst/>
          </a:prstGeom>
        </p:spPr>
      </p:pic>
      <p:pic>
        <p:nvPicPr>
          <p:cNvPr id="16" name="Picture 15">
            <a:extLst>
              <a:ext uri="{FF2B5EF4-FFF2-40B4-BE49-F238E27FC236}">
                <a16:creationId xmlns:a16="http://schemas.microsoft.com/office/drawing/2014/main" id="{84D264DF-9D21-77E8-D393-9662663FEC1E}"/>
              </a:ext>
            </a:extLst>
          </p:cNvPr>
          <p:cNvPicPr>
            <a:picLocks noChangeAspect="1"/>
          </p:cNvPicPr>
          <p:nvPr/>
        </p:nvPicPr>
        <p:blipFill>
          <a:blip r:embed="rId5"/>
          <a:stretch>
            <a:fillRect/>
          </a:stretch>
        </p:blipFill>
        <p:spPr>
          <a:xfrm>
            <a:off x="6141932" y="1420027"/>
            <a:ext cx="4534634" cy="2491129"/>
          </a:xfrm>
          <a:prstGeom prst="rect">
            <a:avLst/>
          </a:prstGeom>
        </p:spPr>
      </p:pic>
      <p:pic>
        <p:nvPicPr>
          <p:cNvPr id="19" name="Picture 18">
            <a:extLst>
              <a:ext uri="{FF2B5EF4-FFF2-40B4-BE49-F238E27FC236}">
                <a16:creationId xmlns:a16="http://schemas.microsoft.com/office/drawing/2014/main" id="{1AFC3B14-FDA9-B297-479E-10D1FFFBA240}"/>
              </a:ext>
            </a:extLst>
          </p:cNvPr>
          <p:cNvPicPr>
            <a:picLocks noChangeAspect="1"/>
          </p:cNvPicPr>
          <p:nvPr/>
        </p:nvPicPr>
        <p:blipFill>
          <a:blip r:embed="rId6"/>
          <a:stretch>
            <a:fillRect/>
          </a:stretch>
        </p:blipFill>
        <p:spPr>
          <a:xfrm>
            <a:off x="3871602" y="3879646"/>
            <a:ext cx="4448796" cy="2391109"/>
          </a:xfrm>
          <a:prstGeom prst="rect">
            <a:avLst/>
          </a:prstGeom>
        </p:spPr>
      </p:pic>
      <p:sp>
        <p:nvSpPr>
          <p:cNvPr id="20" name="TextBox 19">
            <a:extLst>
              <a:ext uri="{FF2B5EF4-FFF2-40B4-BE49-F238E27FC236}">
                <a16:creationId xmlns:a16="http://schemas.microsoft.com/office/drawing/2014/main" id="{94F0E24D-8EF9-9110-F2A3-D2E3AA3EE829}"/>
              </a:ext>
            </a:extLst>
          </p:cNvPr>
          <p:cNvSpPr txBox="1"/>
          <p:nvPr/>
        </p:nvSpPr>
        <p:spPr>
          <a:xfrm>
            <a:off x="8605523" y="5650147"/>
            <a:ext cx="2835007" cy="523220"/>
          </a:xfrm>
          <a:prstGeom prst="rect">
            <a:avLst/>
          </a:prstGeom>
          <a:noFill/>
        </p:spPr>
        <p:txBody>
          <a:bodyPr wrap="none" rtlCol="0">
            <a:spAutoFit/>
          </a:bodyPr>
          <a:lstStyle/>
          <a:p>
            <a:r>
              <a:rPr lang="en-AU" sz="2800" dirty="0"/>
              <a:t>www.ashm.org.au</a:t>
            </a:r>
          </a:p>
        </p:txBody>
      </p:sp>
    </p:spTree>
    <p:extLst>
      <p:ext uri="{BB962C8B-B14F-4D97-AF65-F5344CB8AC3E}">
        <p14:creationId xmlns:p14="http://schemas.microsoft.com/office/powerpoint/2010/main" val="2885301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79FE4DD-81CB-FA65-A94A-D045CB250CCF}"/>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CC4092D4-53AD-8089-D82A-27AEF85D7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30E8A47F-5B32-0D0A-41C3-D185F494CB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260019"/>
            <a:ext cx="11167447" cy="5933012"/>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BB54440-AC23-9073-F076-EFE01A84F872}"/>
              </a:ext>
            </a:extLst>
          </p:cNvPr>
          <p:cNvSpPr>
            <a:spLocks noGrp="1"/>
          </p:cNvSpPr>
          <p:nvPr>
            <p:ph type="title"/>
          </p:nvPr>
        </p:nvSpPr>
        <p:spPr>
          <a:xfrm>
            <a:off x="1115567" y="577304"/>
            <a:ext cx="10232136" cy="1014984"/>
          </a:xfrm>
        </p:spPr>
        <p:txBody>
          <a:bodyPr>
            <a:normAutofit fontScale="90000"/>
          </a:bodyPr>
          <a:lstStyle/>
          <a:p>
            <a:r>
              <a:rPr lang="en-AU" sz="4000" b="1" dirty="0"/>
              <a:t>Consumer information on HIV - </a:t>
            </a:r>
            <a:r>
              <a:rPr lang="en-US" sz="4000" dirty="0"/>
              <a:t>National Association of People with HIV Australia (NAPWHA)</a:t>
            </a:r>
            <a:br>
              <a:rPr lang="en-US" sz="4000" dirty="0"/>
            </a:br>
            <a:endParaRPr lang="en-AU" sz="4000" b="1" dirty="0"/>
          </a:p>
        </p:txBody>
      </p:sp>
      <p:sp>
        <p:nvSpPr>
          <p:cNvPr id="17" name="Rectangle 16">
            <a:extLst>
              <a:ext uri="{FF2B5EF4-FFF2-40B4-BE49-F238E27FC236}">
                <a16:creationId xmlns:a16="http://schemas.microsoft.com/office/drawing/2014/main" id="{CAB2AB33-BEBA-66A8-962B-17DAE48016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658327"/>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shape&#10;&#10;Description automatically generated">
            <a:extLst>
              <a:ext uri="{FF2B5EF4-FFF2-40B4-BE49-F238E27FC236}">
                <a16:creationId xmlns:a16="http://schemas.microsoft.com/office/drawing/2014/main" id="{0B9C7497-1E08-B105-B77D-54988DE055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8963" y="827500"/>
            <a:ext cx="2074882" cy="565405"/>
          </a:xfrm>
          <a:prstGeom prst="rect">
            <a:avLst/>
          </a:prstGeom>
        </p:spPr>
      </p:pic>
      <p:cxnSp>
        <p:nvCxnSpPr>
          <p:cNvPr id="6" name="Straight Connector 5">
            <a:extLst>
              <a:ext uri="{FF2B5EF4-FFF2-40B4-BE49-F238E27FC236}">
                <a16:creationId xmlns:a16="http://schemas.microsoft.com/office/drawing/2014/main" id="{18A8AFEB-C005-BCA4-F1C7-203D263A151B}"/>
              </a:ext>
            </a:extLst>
          </p:cNvPr>
          <p:cNvCxnSpPr>
            <a:cxnSpLocks/>
          </p:cNvCxnSpPr>
          <p:nvPr/>
        </p:nvCxnSpPr>
        <p:spPr>
          <a:xfrm>
            <a:off x="1379170" y="1583367"/>
            <a:ext cx="9111342"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9CDD2A9-6F4D-849E-0CDF-2A9E38F7ABF4}"/>
              </a:ext>
            </a:extLst>
          </p:cNvPr>
          <p:cNvSpPr txBox="1"/>
          <p:nvPr/>
        </p:nvSpPr>
        <p:spPr>
          <a:xfrm>
            <a:off x="8240355" y="1937303"/>
            <a:ext cx="3107348" cy="461665"/>
          </a:xfrm>
          <a:prstGeom prst="rect">
            <a:avLst/>
          </a:prstGeom>
          <a:noFill/>
        </p:spPr>
        <p:txBody>
          <a:bodyPr wrap="square">
            <a:spAutoFit/>
          </a:bodyPr>
          <a:lstStyle/>
          <a:p>
            <a:r>
              <a:rPr lang="en-US" sz="2400" dirty="0"/>
              <a:t>https://napwha.org.au/</a:t>
            </a:r>
          </a:p>
        </p:txBody>
      </p:sp>
      <p:pic>
        <p:nvPicPr>
          <p:cNvPr id="5" name="Picture 4">
            <a:extLst>
              <a:ext uri="{FF2B5EF4-FFF2-40B4-BE49-F238E27FC236}">
                <a16:creationId xmlns:a16="http://schemas.microsoft.com/office/drawing/2014/main" id="{97C6FAA8-3169-FB0D-AC76-7154DEBEC8DB}"/>
              </a:ext>
            </a:extLst>
          </p:cNvPr>
          <p:cNvPicPr>
            <a:picLocks noChangeAspect="1"/>
          </p:cNvPicPr>
          <p:nvPr/>
        </p:nvPicPr>
        <p:blipFill>
          <a:blip r:embed="rId3"/>
          <a:stretch>
            <a:fillRect/>
          </a:stretch>
        </p:blipFill>
        <p:spPr>
          <a:xfrm>
            <a:off x="688942" y="1794684"/>
            <a:ext cx="7003586" cy="5067776"/>
          </a:xfrm>
          <a:prstGeom prst="rect">
            <a:avLst/>
          </a:prstGeom>
        </p:spPr>
      </p:pic>
      <p:pic>
        <p:nvPicPr>
          <p:cNvPr id="10" name="Picture 9">
            <a:extLst>
              <a:ext uri="{FF2B5EF4-FFF2-40B4-BE49-F238E27FC236}">
                <a16:creationId xmlns:a16="http://schemas.microsoft.com/office/drawing/2014/main" id="{540415BB-3888-B932-8945-29221CBE8534}"/>
              </a:ext>
            </a:extLst>
          </p:cNvPr>
          <p:cNvPicPr>
            <a:picLocks noChangeAspect="1"/>
          </p:cNvPicPr>
          <p:nvPr/>
        </p:nvPicPr>
        <p:blipFill>
          <a:blip r:embed="rId4"/>
          <a:stretch>
            <a:fillRect/>
          </a:stretch>
        </p:blipFill>
        <p:spPr>
          <a:xfrm>
            <a:off x="7742125" y="2683151"/>
            <a:ext cx="4155511" cy="1518880"/>
          </a:xfrm>
          <a:prstGeom prst="rect">
            <a:avLst/>
          </a:prstGeom>
        </p:spPr>
      </p:pic>
    </p:spTree>
    <p:extLst>
      <p:ext uri="{BB962C8B-B14F-4D97-AF65-F5344CB8AC3E}">
        <p14:creationId xmlns:p14="http://schemas.microsoft.com/office/powerpoint/2010/main" val="3803142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D1A2CED-DA9B-4CCF-8215-CFC65FE71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562DFC44-A40C-4573-9230-B3EDB3EC8E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260019"/>
            <a:ext cx="11167447" cy="5933012"/>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C1C6A4C-E6CB-468B-A9F9-C2BA81D2F6A9}"/>
              </a:ext>
            </a:extLst>
          </p:cNvPr>
          <p:cNvSpPr>
            <a:spLocks noGrp="1"/>
          </p:cNvSpPr>
          <p:nvPr>
            <p:ph type="title"/>
          </p:nvPr>
        </p:nvSpPr>
        <p:spPr>
          <a:xfrm>
            <a:off x="1115568" y="509521"/>
            <a:ext cx="10232136" cy="1014984"/>
          </a:xfrm>
        </p:spPr>
        <p:txBody>
          <a:bodyPr>
            <a:normAutofit/>
          </a:bodyPr>
          <a:lstStyle/>
          <a:p>
            <a:r>
              <a:rPr lang="en-AU" sz="4000" b="1" dirty="0"/>
              <a:t>Overview </a:t>
            </a:r>
          </a:p>
        </p:txBody>
      </p:sp>
      <p:sp>
        <p:nvSpPr>
          <p:cNvPr id="17" name="Rectangle 16">
            <a:extLst>
              <a:ext uri="{FF2B5EF4-FFF2-40B4-BE49-F238E27FC236}">
                <a16:creationId xmlns:a16="http://schemas.microsoft.com/office/drawing/2014/main" id="{15589D35-CF9F-4DE9-A792-8571A09E9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658327"/>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23C44D11-670C-4897-BA34-E37072C8BA0B}"/>
              </a:ext>
            </a:extLst>
          </p:cNvPr>
          <p:cNvSpPr>
            <a:spLocks/>
          </p:cNvSpPr>
          <p:nvPr/>
        </p:nvSpPr>
        <p:spPr>
          <a:xfrm>
            <a:off x="1490114" y="2111358"/>
            <a:ext cx="9319400" cy="3614525"/>
          </a:xfrm>
          <a:prstGeom prst="rect">
            <a:avLst/>
          </a:prstGeom>
          <a:ln>
            <a:noFill/>
          </a:ln>
        </p:spPr>
        <p:txBody>
          <a:bodyPr>
            <a:normAutofit lnSpcReduction="10000"/>
          </a:bodyPr>
          <a:lstStyle/>
          <a:p>
            <a:pPr marL="342900" indent="-342900" defTabSz="594360">
              <a:lnSpc>
                <a:spcPct val="120000"/>
              </a:lnSpc>
              <a:buFont typeface="Arial" panose="020B0604020202020204" pitchFamily="34" charset="0"/>
              <a:buChar char="•"/>
            </a:pPr>
            <a:r>
              <a:rPr lang="en-AU" sz="2600" dirty="0"/>
              <a:t>Introducing HIV, hepatitis B and hepatitis C</a:t>
            </a:r>
          </a:p>
          <a:p>
            <a:pPr marL="800100" lvl="1" indent="-342900" defTabSz="594360">
              <a:lnSpc>
                <a:spcPct val="120000"/>
              </a:lnSpc>
              <a:buFont typeface="Arial" panose="020B0604020202020204" pitchFamily="34" charset="0"/>
              <a:buChar char="•"/>
            </a:pPr>
            <a:r>
              <a:rPr lang="en-AU" sz="2600" dirty="0"/>
              <a:t>How many people are living with a Blood Borne Virus (BBV)?</a:t>
            </a:r>
          </a:p>
          <a:p>
            <a:pPr marL="800100" lvl="1" indent="-342900" defTabSz="594360">
              <a:lnSpc>
                <a:spcPct val="120000"/>
              </a:lnSpc>
              <a:buFont typeface="Arial" panose="020B0604020202020204" pitchFamily="34" charset="0"/>
              <a:buChar char="•"/>
            </a:pPr>
            <a:r>
              <a:rPr lang="en-AU" sz="2600" kern="1200" dirty="0">
                <a:solidFill>
                  <a:schemeClr val="tx1"/>
                </a:solidFill>
                <a:latin typeface="+mn-lt"/>
                <a:ea typeface="+mn-ea"/>
                <a:cs typeface="+mn-cs"/>
              </a:rPr>
              <a:t>How are BBVs spread?</a:t>
            </a:r>
          </a:p>
          <a:p>
            <a:pPr marL="800100" lvl="1" indent="-342900" defTabSz="594360">
              <a:lnSpc>
                <a:spcPct val="120000"/>
              </a:lnSpc>
              <a:buFont typeface="Arial" panose="020B0604020202020204" pitchFamily="34" charset="0"/>
              <a:buChar char="•"/>
            </a:pPr>
            <a:r>
              <a:rPr lang="en-AU" sz="2600" dirty="0"/>
              <a:t>What happens when someone has a BBV?</a:t>
            </a:r>
          </a:p>
          <a:p>
            <a:pPr marL="800100" lvl="1" indent="-342900" defTabSz="594360">
              <a:lnSpc>
                <a:spcPct val="120000"/>
              </a:lnSpc>
              <a:buFont typeface="Arial" panose="020B0604020202020204" pitchFamily="34" charset="0"/>
              <a:buChar char="•"/>
            </a:pPr>
            <a:r>
              <a:rPr lang="en-AU" sz="2600" dirty="0"/>
              <a:t>What is the treatment?</a:t>
            </a:r>
          </a:p>
          <a:p>
            <a:pPr marL="800100" lvl="1" indent="-342900" defTabSz="594360">
              <a:lnSpc>
                <a:spcPct val="120000"/>
              </a:lnSpc>
              <a:buFont typeface="Arial" panose="020B0604020202020204" pitchFamily="34" charset="0"/>
              <a:buChar char="•"/>
            </a:pPr>
            <a:r>
              <a:rPr lang="en-AU" sz="2600" dirty="0"/>
              <a:t>Ageing and BBVs</a:t>
            </a:r>
          </a:p>
          <a:p>
            <a:pPr marL="800100" lvl="1" indent="-342900" defTabSz="594360">
              <a:lnSpc>
                <a:spcPct val="120000"/>
              </a:lnSpc>
              <a:buFont typeface="Arial" panose="020B0604020202020204" pitchFamily="34" charset="0"/>
              <a:buChar char="•"/>
            </a:pPr>
            <a:r>
              <a:rPr lang="en-AU" sz="2600" dirty="0"/>
              <a:t>How do we prevent BBV transmission?</a:t>
            </a:r>
          </a:p>
          <a:p>
            <a:pPr marL="1257300" lvl="2" indent="-342900" defTabSz="594360">
              <a:lnSpc>
                <a:spcPct val="120000"/>
              </a:lnSpc>
              <a:buFont typeface="Arial" panose="020B0604020202020204" pitchFamily="34" charset="0"/>
              <a:buChar char="•"/>
            </a:pPr>
            <a:r>
              <a:rPr lang="en-AU" sz="2600" dirty="0"/>
              <a:t>Universal application of standard precautions</a:t>
            </a:r>
          </a:p>
          <a:p>
            <a:pPr marL="800100" lvl="1" indent="-342900" defTabSz="594360">
              <a:lnSpc>
                <a:spcPct val="120000"/>
              </a:lnSpc>
              <a:buFont typeface="Arial" panose="020B0604020202020204" pitchFamily="34" charset="0"/>
              <a:buChar char="•"/>
            </a:pPr>
            <a:endParaRPr lang="en-AU" sz="2600" dirty="0"/>
          </a:p>
          <a:p>
            <a:pPr marL="800100" lvl="1" indent="-342900" defTabSz="594360">
              <a:lnSpc>
                <a:spcPct val="150000"/>
              </a:lnSpc>
              <a:buFont typeface="Arial" panose="020B0604020202020204" pitchFamily="34" charset="0"/>
              <a:buChar char="•"/>
            </a:pPr>
            <a:endParaRPr lang="en-AU" sz="1820" b="1" kern="1200" dirty="0">
              <a:solidFill>
                <a:schemeClr val="tx1"/>
              </a:solidFill>
              <a:latin typeface="+mn-lt"/>
              <a:ea typeface="+mn-ea"/>
              <a:cs typeface="+mn-cs"/>
            </a:endParaRPr>
          </a:p>
          <a:p>
            <a:pPr marL="457200" lvl="1" indent="0">
              <a:buNone/>
            </a:pPr>
            <a:endParaRPr lang="en-AU" dirty="0"/>
          </a:p>
        </p:txBody>
      </p:sp>
      <p:pic>
        <p:nvPicPr>
          <p:cNvPr id="4" name="Picture 3" descr="A picture containing shape&#10;&#10;Description automatically generated">
            <a:extLst>
              <a:ext uri="{FF2B5EF4-FFF2-40B4-BE49-F238E27FC236}">
                <a16:creationId xmlns:a16="http://schemas.microsoft.com/office/drawing/2014/main" id="{F65C9D1D-36C5-4D8A-AA64-241FB3D6E5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8886" y="1330129"/>
            <a:ext cx="2074882" cy="565405"/>
          </a:xfrm>
          <a:prstGeom prst="rect">
            <a:avLst/>
          </a:prstGeom>
        </p:spPr>
      </p:pic>
      <p:cxnSp>
        <p:nvCxnSpPr>
          <p:cNvPr id="6" name="Straight Connector 5">
            <a:extLst>
              <a:ext uri="{FF2B5EF4-FFF2-40B4-BE49-F238E27FC236}">
                <a16:creationId xmlns:a16="http://schemas.microsoft.com/office/drawing/2014/main" id="{33CF0070-4191-4C59-9923-E795749DDBA1}"/>
              </a:ext>
            </a:extLst>
          </p:cNvPr>
          <p:cNvCxnSpPr>
            <a:cxnSpLocks/>
          </p:cNvCxnSpPr>
          <p:nvPr/>
        </p:nvCxnSpPr>
        <p:spPr>
          <a:xfrm>
            <a:off x="1490114" y="2003446"/>
            <a:ext cx="8712142"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pic>
        <p:nvPicPr>
          <p:cNvPr id="8" name="Picture 7" descr="Background pattern&#10;&#10;Description automatically generated">
            <a:extLst>
              <a:ext uri="{FF2B5EF4-FFF2-40B4-BE49-F238E27FC236}">
                <a16:creationId xmlns:a16="http://schemas.microsoft.com/office/drawing/2014/main" id="{54D93533-332A-44A4-AE8C-8064BAD4D0F4}"/>
              </a:ext>
            </a:extLst>
          </p:cNvPr>
          <p:cNvPicPr>
            <a:picLocks noChangeAspect="1"/>
          </p:cNvPicPr>
          <p:nvPr/>
        </p:nvPicPr>
        <p:blipFill rotWithShape="1">
          <a:blip r:embed="rId3">
            <a:extLst>
              <a:ext uri="{28A0092B-C50C-407E-A947-70E740481C1C}">
                <a14:useLocalDpi xmlns:a14="http://schemas.microsoft.com/office/drawing/2010/main" val="0"/>
              </a:ext>
            </a:extLst>
          </a:blip>
          <a:srcRect l="-1" t="22461" r="-556" b="72226"/>
          <a:stretch/>
        </p:blipFill>
        <p:spPr>
          <a:xfrm>
            <a:off x="2245122" y="5635783"/>
            <a:ext cx="8071869" cy="429791"/>
          </a:xfrm>
          <a:prstGeom prst="rect">
            <a:avLst/>
          </a:prstGeom>
        </p:spPr>
      </p:pic>
    </p:spTree>
    <p:extLst>
      <p:ext uri="{BB962C8B-B14F-4D97-AF65-F5344CB8AC3E}">
        <p14:creationId xmlns:p14="http://schemas.microsoft.com/office/powerpoint/2010/main" val="3372983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0A7AB0E-4518-A1BD-09A9-05199B81B497}"/>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E12460B-7C4A-4C5E-E667-51BEEFA732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14F8BEDD-6D20-6043-C548-C0B6EAA8B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260019"/>
            <a:ext cx="11167447" cy="5933012"/>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5BFCE1-DAEF-2B42-5E21-F75E599D647A}"/>
              </a:ext>
            </a:extLst>
          </p:cNvPr>
          <p:cNvSpPr>
            <a:spLocks noGrp="1"/>
          </p:cNvSpPr>
          <p:nvPr>
            <p:ph type="title"/>
          </p:nvPr>
        </p:nvSpPr>
        <p:spPr>
          <a:xfrm>
            <a:off x="1115568" y="509521"/>
            <a:ext cx="10232136" cy="1014984"/>
          </a:xfrm>
        </p:spPr>
        <p:txBody>
          <a:bodyPr>
            <a:normAutofit/>
          </a:bodyPr>
          <a:lstStyle/>
          <a:p>
            <a:r>
              <a:rPr lang="en-AU" sz="4000" b="1" dirty="0"/>
              <a:t>Hepatitis Australia</a:t>
            </a:r>
          </a:p>
        </p:txBody>
      </p:sp>
      <p:sp>
        <p:nvSpPr>
          <p:cNvPr id="17" name="Rectangle 16">
            <a:extLst>
              <a:ext uri="{FF2B5EF4-FFF2-40B4-BE49-F238E27FC236}">
                <a16:creationId xmlns:a16="http://schemas.microsoft.com/office/drawing/2014/main" id="{3B088B0F-B6A2-61F8-E841-B70B3E54E1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658327"/>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shape&#10;&#10;Description automatically generated">
            <a:extLst>
              <a:ext uri="{FF2B5EF4-FFF2-40B4-BE49-F238E27FC236}">
                <a16:creationId xmlns:a16="http://schemas.microsoft.com/office/drawing/2014/main" id="{C7AC565F-4AEA-5C63-8423-1405B62A88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9445" y="590905"/>
            <a:ext cx="2074882" cy="565405"/>
          </a:xfrm>
          <a:prstGeom prst="rect">
            <a:avLst/>
          </a:prstGeom>
        </p:spPr>
      </p:pic>
      <p:cxnSp>
        <p:nvCxnSpPr>
          <p:cNvPr id="6" name="Straight Connector 5">
            <a:extLst>
              <a:ext uri="{FF2B5EF4-FFF2-40B4-BE49-F238E27FC236}">
                <a16:creationId xmlns:a16="http://schemas.microsoft.com/office/drawing/2014/main" id="{D25EE228-441E-EB20-96EC-E30B41D4ABB8}"/>
              </a:ext>
            </a:extLst>
          </p:cNvPr>
          <p:cNvCxnSpPr>
            <a:cxnSpLocks/>
          </p:cNvCxnSpPr>
          <p:nvPr/>
        </p:nvCxnSpPr>
        <p:spPr>
          <a:xfrm>
            <a:off x="1115568" y="1362415"/>
            <a:ext cx="9598759"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pic>
        <p:nvPicPr>
          <p:cNvPr id="8" name="Picture 7" descr="Background pattern&#10;&#10;Description automatically generated">
            <a:extLst>
              <a:ext uri="{FF2B5EF4-FFF2-40B4-BE49-F238E27FC236}">
                <a16:creationId xmlns:a16="http://schemas.microsoft.com/office/drawing/2014/main" id="{2B85764C-0A33-4E33-B8D7-16CAF738126F}"/>
              </a:ext>
            </a:extLst>
          </p:cNvPr>
          <p:cNvPicPr>
            <a:picLocks noChangeAspect="1"/>
          </p:cNvPicPr>
          <p:nvPr/>
        </p:nvPicPr>
        <p:blipFill rotWithShape="1">
          <a:blip r:embed="rId3">
            <a:extLst>
              <a:ext uri="{28A0092B-C50C-407E-A947-70E740481C1C}">
                <a14:useLocalDpi xmlns:a14="http://schemas.microsoft.com/office/drawing/2010/main" val="0"/>
              </a:ext>
            </a:extLst>
          </a:blip>
          <a:srcRect l="-1" t="22461" r="-556" b="72226"/>
          <a:stretch/>
        </p:blipFill>
        <p:spPr>
          <a:xfrm>
            <a:off x="2105997" y="6374223"/>
            <a:ext cx="8071869" cy="317595"/>
          </a:xfrm>
          <a:prstGeom prst="rect">
            <a:avLst/>
          </a:prstGeom>
        </p:spPr>
      </p:pic>
      <p:pic>
        <p:nvPicPr>
          <p:cNvPr id="5" name="Picture 4">
            <a:extLst>
              <a:ext uri="{FF2B5EF4-FFF2-40B4-BE49-F238E27FC236}">
                <a16:creationId xmlns:a16="http://schemas.microsoft.com/office/drawing/2014/main" id="{B9FFA70F-CE0E-54FB-C7DB-EE543FA8DC64}"/>
              </a:ext>
            </a:extLst>
          </p:cNvPr>
          <p:cNvPicPr>
            <a:picLocks noChangeAspect="1"/>
          </p:cNvPicPr>
          <p:nvPr/>
        </p:nvPicPr>
        <p:blipFill>
          <a:blip r:embed="rId4"/>
          <a:stretch>
            <a:fillRect/>
          </a:stretch>
        </p:blipFill>
        <p:spPr>
          <a:xfrm>
            <a:off x="1569534" y="1471630"/>
            <a:ext cx="9144793" cy="4261473"/>
          </a:xfrm>
          <a:prstGeom prst="rect">
            <a:avLst/>
          </a:prstGeom>
        </p:spPr>
      </p:pic>
      <p:sp>
        <p:nvSpPr>
          <p:cNvPr id="11" name="TextBox 10">
            <a:extLst>
              <a:ext uri="{FF2B5EF4-FFF2-40B4-BE49-F238E27FC236}">
                <a16:creationId xmlns:a16="http://schemas.microsoft.com/office/drawing/2014/main" id="{82486020-F2E3-3E66-E0A4-3601EE43EDFE}"/>
              </a:ext>
            </a:extLst>
          </p:cNvPr>
          <p:cNvSpPr txBox="1"/>
          <p:nvPr/>
        </p:nvSpPr>
        <p:spPr>
          <a:xfrm>
            <a:off x="3364689" y="5684821"/>
            <a:ext cx="6096000" cy="523220"/>
          </a:xfrm>
          <a:prstGeom prst="rect">
            <a:avLst/>
          </a:prstGeom>
          <a:noFill/>
        </p:spPr>
        <p:txBody>
          <a:bodyPr wrap="square">
            <a:spAutoFit/>
          </a:bodyPr>
          <a:lstStyle/>
          <a:p>
            <a:r>
              <a:rPr lang="en-AU" sz="2800" dirty="0"/>
              <a:t>https://www.hepatitisaustralia.com/</a:t>
            </a:r>
          </a:p>
        </p:txBody>
      </p:sp>
    </p:spTree>
    <p:extLst>
      <p:ext uri="{BB962C8B-B14F-4D97-AF65-F5344CB8AC3E}">
        <p14:creationId xmlns:p14="http://schemas.microsoft.com/office/powerpoint/2010/main" val="3858905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AF4D394-A8CA-9AF2-5294-13FFC63F008C}"/>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314754F-27C3-D6CA-F2F1-704DA54A5E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82BD93C5-FEEE-8034-4EE0-8DEE9F106C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260019"/>
            <a:ext cx="11167447" cy="5933012"/>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39CFD8C-0AE8-1FEA-ECA1-B6686832AB8D}"/>
              </a:ext>
            </a:extLst>
          </p:cNvPr>
          <p:cNvSpPr>
            <a:spLocks noGrp="1"/>
          </p:cNvSpPr>
          <p:nvPr>
            <p:ph type="title"/>
          </p:nvPr>
        </p:nvSpPr>
        <p:spPr>
          <a:xfrm>
            <a:off x="1115568" y="509521"/>
            <a:ext cx="10232136" cy="1014984"/>
          </a:xfrm>
        </p:spPr>
        <p:txBody>
          <a:bodyPr>
            <a:normAutofit/>
          </a:bodyPr>
          <a:lstStyle/>
          <a:p>
            <a:r>
              <a:rPr lang="en-AU" sz="4000" b="1" dirty="0"/>
              <a:t>Hepatitis B resources</a:t>
            </a:r>
          </a:p>
        </p:txBody>
      </p:sp>
      <p:sp>
        <p:nvSpPr>
          <p:cNvPr id="17" name="Rectangle 16">
            <a:extLst>
              <a:ext uri="{FF2B5EF4-FFF2-40B4-BE49-F238E27FC236}">
                <a16:creationId xmlns:a16="http://schemas.microsoft.com/office/drawing/2014/main" id="{73F6DB8E-B5B2-1229-993D-2E576C4745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658327"/>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shape&#10;&#10;Description automatically generated">
            <a:extLst>
              <a:ext uri="{FF2B5EF4-FFF2-40B4-BE49-F238E27FC236}">
                <a16:creationId xmlns:a16="http://schemas.microsoft.com/office/drawing/2014/main" id="{C7060BBD-7C7A-DAD8-26D8-3ABC6EEC26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9445" y="590905"/>
            <a:ext cx="2074882" cy="565405"/>
          </a:xfrm>
          <a:prstGeom prst="rect">
            <a:avLst/>
          </a:prstGeom>
        </p:spPr>
      </p:pic>
      <p:cxnSp>
        <p:nvCxnSpPr>
          <p:cNvPr id="6" name="Straight Connector 5">
            <a:extLst>
              <a:ext uri="{FF2B5EF4-FFF2-40B4-BE49-F238E27FC236}">
                <a16:creationId xmlns:a16="http://schemas.microsoft.com/office/drawing/2014/main" id="{3B9402BC-DD38-CD87-AC8B-3B9FCC5D9BFB}"/>
              </a:ext>
            </a:extLst>
          </p:cNvPr>
          <p:cNvCxnSpPr>
            <a:cxnSpLocks/>
          </p:cNvCxnSpPr>
          <p:nvPr/>
        </p:nvCxnSpPr>
        <p:spPr>
          <a:xfrm>
            <a:off x="1115568" y="1362415"/>
            <a:ext cx="9598759"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pic>
        <p:nvPicPr>
          <p:cNvPr id="8" name="Picture 7" descr="Background pattern&#10;&#10;Description automatically generated">
            <a:extLst>
              <a:ext uri="{FF2B5EF4-FFF2-40B4-BE49-F238E27FC236}">
                <a16:creationId xmlns:a16="http://schemas.microsoft.com/office/drawing/2014/main" id="{AF480748-0908-02F6-6A3D-71B14037BD35}"/>
              </a:ext>
            </a:extLst>
          </p:cNvPr>
          <p:cNvPicPr>
            <a:picLocks noChangeAspect="1"/>
          </p:cNvPicPr>
          <p:nvPr/>
        </p:nvPicPr>
        <p:blipFill rotWithShape="1">
          <a:blip r:embed="rId3">
            <a:extLst>
              <a:ext uri="{28A0092B-C50C-407E-A947-70E740481C1C}">
                <a14:useLocalDpi xmlns:a14="http://schemas.microsoft.com/office/drawing/2010/main" val="0"/>
              </a:ext>
            </a:extLst>
          </a:blip>
          <a:srcRect l="-1" t="22461" r="-556" b="72226"/>
          <a:stretch/>
        </p:blipFill>
        <p:spPr>
          <a:xfrm>
            <a:off x="2105997" y="6374223"/>
            <a:ext cx="8071869" cy="317595"/>
          </a:xfrm>
          <a:prstGeom prst="rect">
            <a:avLst/>
          </a:prstGeom>
        </p:spPr>
      </p:pic>
      <p:pic>
        <p:nvPicPr>
          <p:cNvPr id="3" name="Picture 2">
            <a:extLst>
              <a:ext uri="{FF2B5EF4-FFF2-40B4-BE49-F238E27FC236}">
                <a16:creationId xmlns:a16="http://schemas.microsoft.com/office/drawing/2014/main" id="{F4387B7D-F9E6-4043-BF32-C68BC3E89D1E}"/>
              </a:ext>
            </a:extLst>
          </p:cNvPr>
          <p:cNvPicPr>
            <a:picLocks noChangeAspect="1"/>
          </p:cNvPicPr>
          <p:nvPr/>
        </p:nvPicPr>
        <p:blipFill>
          <a:blip r:embed="rId4"/>
          <a:stretch>
            <a:fillRect/>
          </a:stretch>
        </p:blipFill>
        <p:spPr>
          <a:xfrm>
            <a:off x="1237067" y="1730610"/>
            <a:ext cx="9717866" cy="4352921"/>
          </a:xfrm>
          <a:prstGeom prst="rect">
            <a:avLst/>
          </a:prstGeom>
        </p:spPr>
      </p:pic>
    </p:spTree>
    <p:extLst>
      <p:ext uri="{BB962C8B-B14F-4D97-AF65-F5344CB8AC3E}">
        <p14:creationId xmlns:p14="http://schemas.microsoft.com/office/powerpoint/2010/main" val="1021158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10A05691-F36F-44DD-904C-144D68CAF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4D8B04E-38C1-07FA-FBA4-DE16E25B31A2}"/>
              </a:ext>
            </a:extLst>
          </p:cNvPr>
          <p:cNvPicPr>
            <a:picLocks noChangeAspect="1"/>
          </p:cNvPicPr>
          <p:nvPr/>
        </p:nvPicPr>
        <p:blipFill>
          <a:blip r:embed="rId2"/>
          <a:stretch>
            <a:fillRect/>
          </a:stretch>
        </p:blipFill>
        <p:spPr>
          <a:xfrm>
            <a:off x="441657" y="585216"/>
            <a:ext cx="2809505" cy="2338913"/>
          </a:xfrm>
          <a:prstGeom prst="rect">
            <a:avLst/>
          </a:prstGeom>
        </p:spPr>
      </p:pic>
      <p:pic>
        <p:nvPicPr>
          <p:cNvPr id="8" name="Picture 7">
            <a:extLst>
              <a:ext uri="{FF2B5EF4-FFF2-40B4-BE49-F238E27FC236}">
                <a16:creationId xmlns:a16="http://schemas.microsoft.com/office/drawing/2014/main" id="{0CD6EA66-3FD3-1681-7002-473F9C151C84}"/>
              </a:ext>
            </a:extLst>
          </p:cNvPr>
          <p:cNvPicPr>
            <a:picLocks noChangeAspect="1"/>
          </p:cNvPicPr>
          <p:nvPr/>
        </p:nvPicPr>
        <p:blipFill>
          <a:blip r:embed="rId3"/>
          <a:stretch>
            <a:fillRect/>
          </a:stretch>
        </p:blipFill>
        <p:spPr>
          <a:xfrm>
            <a:off x="3525236" y="641128"/>
            <a:ext cx="2873667" cy="2227091"/>
          </a:xfrm>
          <a:prstGeom prst="rect">
            <a:avLst/>
          </a:prstGeom>
        </p:spPr>
      </p:pic>
      <p:pic>
        <p:nvPicPr>
          <p:cNvPr id="11" name="Picture 10" descr="A picture containing shape&#10;&#10;Description automatically generated">
            <a:extLst>
              <a:ext uri="{FF2B5EF4-FFF2-40B4-BE49-F238E27FC236}">
                <a16:creationId xmlns:a16="http://schemas.microsoft.com/office/drawing/2014/main" id="{7EF02376-EB71-4366-86AF-659577259F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575" y="3834777"/>
            <a:ext cx="5989328" cy="1632091"/>
          </a:xfrm>
          <a:prstGeom prst="rect">
            <a:avLst/>
          </a:prstGeom>
        </p:spPr>
      </p:pic>
      <p:sp useBgFill="1">
        <p:nvSpPr>
          <p:cNvPr id="30" name="Rectangle 29">
            <a:extLst>
              <a:ext uri="{FF2B5EF4-FFF2-40B4-BE49-F238E27FC236}">
                <a16:creationId xmlns:a16="http://schemas.microsoft.com/office/drawing/2014/main" id="{D79DE9F7-28C4-4856-BA57-D696E124C1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4892" y="633619"/>
            <a:ext cx="4927413" cy="5495925"/>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D10C423-C66B-464F-A223-AD7DA2E006EA}"/>
              </a:ext>
            </a:extLst>
          </p:cNvPr>
          <p:cNvSpPr>
            <a:spLocks noGrp="1"/>
          </p:cNvSpPr>
          <p:nvPr>
            <p:ph type="ctrTitle"/>
          </p:nvPr>
        </p:nvSpPr>
        <p:spPr>
          <a:xfrm>
            <a:off x="7246160" y="1584761"/>
            <a:ext cx="4268884" cy="2107692"/>
          </a:xfrm>
        </p:spPr>
        <p:txBody>
          <a:bodyPr vert="horz" lIns="91440" tIns="45720" rIns="91440" bIns="45720" rtlCol="0" anchor="ctr">
            <a:normAutofit fontScale="90000"/>
          </a:bodyPr>
          <a:lstStyle/>
          <a:p>
            <a:pPr algn="l"/>
            <a:br>
              <a:rPr lang="en-US" sz="2800" b="1" dirty="0"/>
            </a:br>
            <a:r>
              <a:rPr lang="fr-FR" sz="2800" b="1" dirty="0"/>
              <a:t>Jacqui Richmond PhD, MPH, RN</a:t>
            </a:r>
            <a:br>
              <a:rPr lang="fr-FR" sz="2800" b="1" dirty="0"/>
            </a:br>
            <a:r>
              <a:rPr lang="fr-FR" sz="2800" b="1" dirty="0"/>
              <a:t>Burnet Institute, Melbourne</a:t>
            </a:r>
            <a:br>
              <a:rPr lang="fr-FR" sz="2800" b="1" dirty="0"/>
            </a:br>
            <a:r>
              <a:rPr lang="fr-FR" sz="2800" b="1" dirty="0"/>
              <a:t>ACIPC Education </a:t>
            </a:r>
            <a:r>
              <a:rPr lang="fr-FR" sz="2800" b="1" dirty="0" err="1"/>
              <a:t>Facilitator</a:t>
            </a:r>
            <a:r>
              <a:rPr lang="fr-FR" sz="2800" b="1" dirty="0"/>
              <a:t>.</a:t>
            </a:r>
            <a:br>
              <a:rPr lang="fr-FR" sz="2800" b="1" dirty="0"/>
            </a:br>
            <a:r>
              <a:rPr lang="en-US" sz="2400" b="1" dirty="0">
                <a:hlinkClick r:id="rId5"/>
              </a:rPr>
              <a:t>Jacqui.Richmond@acipc.org.au</a:t>
            </a:r>
            <a:br>
              <a:rPr lang="en-US" sz="2400" b="1" dirty="0"/>
            </a:br>
            <a:r>
              <a:rPr lang="en-US" sz="2400" b="1" dirty="0">
                <a:hlinkClick r:id="rId6"/>
              </a:rPr>
              <a:t>Jacqui.Richmond@burnet.edu.au</a:t>
            </a:r>
            <a:br>
              <a:rPr lang="en-US" sz="2400" b="1" dirty="0"/>
            </a:br>
            <a:br>
              <a:rPr lang="en-US" sz="2400" b="1" dirty="0"/>
            </a:br>
            <a:br>
              <a:rPr lang="en-US" sz="2400" b="1" dirty="0"/>
            </a:br>
            <a:endParaRPr lang="en-US" sz="2800" b="1" dirty="0"/>
          </a:p>
        </p:txBody>
      </p:sp>
      <p:sp>
        <p:nvSpPr>
          <p:cNvPr id="31" name="Rectangle 30">
            <a:extLst>
              <a:ext uri="{FF2B5EF4-FFF2-40B4-BE49-F238E27FC236}">
                <a16:creationId xmlns:a16="http://schemas.microsoft.com/office/drawing/2014/main" id="{E1F9ED9C-121B-44C6-A308-5824769C4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0884" y="117043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4A5F8185-F27B-4E99-A06C-007336FE3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52776" y="2121408"/>
            <a:ext cx="395865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A7A09BF-E51A-4C1D-B111-16FE4F6A4038}"/>
              </a:ext>
            </a:extLst>
          </p:cNvPr>
          <p:cNvSpPr txBox="1"/>
          <p:nvPr/>
        </p:nvSpPr>
        <p:spPr>
          <a:xfrm>
            <a:off x="7313516" y="4009262"/>
            <a:ext cx="4056530" cy="1778890"/>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050" b="1" dirty="0"/>
              <a:t>Australasian College for Infection Prevention and Control </a:t>
            </a:r>
          </a:p>
          <a:p>
            <a:pPr indent="-228600">
              <a:lnSpc>
                <a:spcPct val="90000"/>
              </a:lnSpc>
              <a:spcAft>
                <a:spcPts val="600"/>
              </a:spcAft>
              <a:buFont typeface="Arial" panose="020B0604020202020204" pitchFamily="34" charset="0"/>
              <a:buChar char="•"/>
            </a:pPr>
            <a:r>
              <a:rPr lang="en-US" sz="1050" dirty="0"/>
              <a:t>Level 6</a:t>
            </a:r>
          </a:p>
          <a:p>
            <a:pPr indent="-228600">
              <a:lnSpc>
                <a:spcPct val="90000"/>
              </a:lnSpc>
              <a:spcAft>
                <a:spcPts val="600"/>
              </a:spcAft>
              <a:buFont typeface="Arial" panose="020B0604020202020204" pitchFamily="34" charset="0"/>
              <a:buChar char="•"/>
            </a:pPr>
            <a:r>
              <a:rPr lang="en-US" sz="1050" dirty="0"/>
              <a:t>152 Macquarie Steet</a:t>
            </a:r>
          </a:p>
          <a:p>
            <a:pPr indent="-228600">
              <a:lnSpc>
                <a:spcPct val="90000"/>
              </a:lnSpc>
              <a:spcAft>
                <a:spcPts val="600"/>
              </a:spcAft>
              <a:buFont typeface="Arial" panose="020B0604020202020204" pitchFamily="34" charset="0"/>
              <a:buChar char="•"/>
            </a:pPr>
            <a:r>
              <a:rPr lang="en-US" sz="1050" dirty="0"/>
              <a:t>Hobart TAS 7000</a:t>
            </a:r>
          </a:p>
          <a:p>
            <a:pPr indent="-228600">
              <a:lnSpc>
                <a:spcPct val="90000"/>
              </a:lnSpc>
              <a:spcAft>
                <a:spcPts val="600"/>
              </a:spcAft>
              <a:buFont typeface="Arial" panose="020B0604020202020204" pitchFamily="34" charset="0"/>
              <a:buChar char="•"/>
            </a:pPr>
            <a:endParaRPr lang="en-US" sz="1050" dirty="0"/>
          </a:p>
          <a:p>
            <a:pPr indent="-228600">
              <a:lnSpc>
                <a:spcPct val="90000"/>
              </a:lnSpc>
              <a:spcAft>
                <a:spcPts val="600"/>
              </a:spcAft>
              <a:buFont typeface="Arial" panose="020B0604020202020204" pitchFamily="34" charset="0"/>
              <a:buChar char="•"/>
            </a:pPr>
            <a:r>
              <a:rPr lang="en-US" sz="1050" dirty="0"/>
              <a:t>03 6281 9239</a:t>
            </a:r>
          </a:p>
          <a:p>
            <a:pPr indent="-228600">
              <a:lnSpc>
                <a:spcPct val="90000"/>
              </a:lnSpc>
              <a:spcAft>
                <a:spcPts val="600"/>
              </a:spcAft>
              <a:buFont typeface="Arial" panose="020B0604020202020204" pitchFamily="34" charset="0"/>
              <a:buChar char="•"/>
            </a:pPr>
            <a:r>
              <a:rPr lang="en-US" sz="1050" dirty="0">
                <a:hlinkClick r:id="rId7"/>
              </a:rPr>
              <a:t>office@acipc.org.au</a:t>
            </a:r>
            <a:endParaRPr lang="en-US" sz="1050" dirty="0"/>
          </a:p>
          <a:p>
            <a:pPr indent="-228600">
              <a:lnSpc>
                <a:spcPct val="90000"/>
              </a:lnSpc>
              <a:spcAft>
                <a:spcPts val="600"/>
              </a:spcAft>
              <a:buFont typeface="Arial" panose="020B0604020202020204" pitchFamily="34" charset="0"/>
              <a:buChar char="•"/>
            </a:pPr>
            <a:r>
              <a:rPr lang="en-US" sz="1050" dirty="0"/>
              <a:t>www.acipc.org.au</a:t>
            </a:r>
          </a:p>
        </p:txBody>
      </p:sp>
    </p:spTree>
    <p:extLst>
      <p:ext uri="{BB962C8B-B14F-4D97-AF65-F5344CB8AC3E}">
        <p14:creationId xmlns:p14="http://schemas.microsoft.com/office/powerpoint/2010/main" val="82497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44A3707-D414-E09A-9850-0932B16CBC58}"/>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F3A90B9-B4A5-F90D-3560-C53237D14C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4091AA42-1D4D-C8E2-E884-67332E4210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260019"/>
            <a:ext cx="11167447" cy="5933012"/>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DC97F47-6915-0D58-4238-4F2F7D39C4B8}"/>
              </a:ext>
            </a:extLst>
          </p:cNvPr>
          <p:cNvSpPr>
            <a:spLocks noGrp="1"/>
          </p:cNvSpPr>
          <p:nvPr>
            <p:ph type="title"/>
          </p:nvPr>
        </p:nvSpPr>
        <p:spPr>
          <a:xfrm>
            <a:off x="1115568" y="509521"/>
            <a:ext cx="10232136" cy="1014984"/>
          </a:xfrm>
        </p:spPr>
        <p:txBody>
          <a:bodyPr>
            <a:normAutofit/>
          </a:bodyPr>
          <a:lstStyle/>
          <a:p>
            <a:r>
              <a:rPr lang="en-AU" sz="4000" b="1" dirty="0"/>
              <a:t>Human Immunodeficiency Virus (HIV) fast facts</a:t>
            </a:r>
          </a:p>
        </p:txBody>
      </p:sp>
      <p:sp>
        <p:nvSpPr>
          <p:cNvPr id="17" name="Rectangle 16">
            <a:extLst>
              <a:ext uri="{FF2B5EF4-FFF2-40B4-BE49-F238E27FC236}">
                <a16:creationId xmlns:a16="http://schemas.microsoft.com/office/drawing/2014/main" id="{84CF01BC-58C5-820C-AAD4-ED5A7064C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658327"/>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0B42CB7-D013-4EA1-CA46-E3D112D970F8}"/>
              </a:ext>
            </a:extLst>
          </p:cNvPr>
          <p:cNvSpPr>
            <a:spLocks/>
          </p:cNvSpPr>
          <p:nvPr/>
        </p:nvSpPr>
        <p:spPr>
          <a:xfrm>
            <a:off x="1241408" y="2137202"/>
            <a:ext cx="10232135" cy="3436277"/>
          </a:xfrm>
          <a:prstGeom prst="rect">
            <a:avLst/>
          </a:prstGeom>
          <a:ln>
            <a:noFill/>
          </a:ln>
        </p:spPr>
        <p:txBody>
          <a:bodyPr>
            <a:normAutofit fontScale="92500" lnSpcReduction="20000"/>
          </a:bodyPr>
          <a:lstStyle/>
          <a:p>
            <a:pPr marL="171450" marR="0" lvl="0" indent="-171450" algn="l" defTabSz="59436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3000" b="0" i="0" u="none" strike="noStrike" kern="1200" cap="none" spc="0" normalizeH="0" baseline="0" noProof="0" dirty="0">
                <a:ln>
                  <a:noFill/>
                </a:ln>
                <a:solidFill>
                  <a:prstClr val="black"/>
                </a:solidFill>
                <a:effectLst/>
                <a:uLnTx/>
                <a:uFillTx/>
                <a:latin typeface="Calibri" panose="020F0502020204030204"/>
                <a:ea typeface="+mn-ea"/>
                <a:cs typeface="+mn-cs"/>
              </a:rPr>
              <a:t>HIV is a virus that is spread through contact with blood and body fluids</a:t>
            </a:r>
          </a:p>
          <a:p>
            <a:pPr marL="628650" lvl="1" indent="-171450" defTabSz="594360">
              <a:buFont typeface="Arial" panose="020B0604020202020204" pitchFamily="34" charset="0"/>
              <a:buChar char="•"/>
            </a:pPr>
            <a:r>
              <a:rPr kumimoji="0" lang="en-AU" sz="3000" b="0" i="0" u="none" strike="noStrike" kern="1200" cap="none" spc="0" normalizeH="0" baseline="0" noProof="0" dirty="0">
                <a:ln>
                  <a:noFill/>
                </a:ln>
                <a:solidFill>
                  <a:prstClr val="black"/>
                </a:solidFill>
                <a:effectLst/>
                <a:uLnTx/>
                <a:uFillTx/>
                <a:latin typeface="Calibri" panose="020F0502020204030204"/>
                <a:ea typeface="+mn-ea"/>
                <a:cs typeface="+mn-cs"/>
              </a:rPr>
              <a:t>Fluids must come into contact with mucous membranes or broken skin</a:t>
            </a:r>
          </a:p>
          <a:p>
            <a:pPr marL="628650" lvl="1" indent="-171450" defTabSz="594360">
              <a:buFont typeface="Arial" panose="020B0604020202020204" pitchFamily="34" charset="0"/>
              <a:buChar char="•"/>
            </a:pPr>
            <a:r>
              <a:rPr lang="en-AU" sz="3000" dirty="0">
                <a:solidFill>
                  <a:prstClr val="black"/>
                </a:solidFill>
                <a:latin typeface="Calibri" panose="020F0502020204030204"/>
              </a:rPr>
              <a:t> Most common transmission routes:</a:t>
            </a:r>
          </a:p>
          <a:p>
            <a:pPr marL="1085850" lvl="2" indent="-171450" defTabSz="594360">
              <a:buFont typeface="Arial" panose="020B0604020202020204" pitchFamily="34" charset="0"/>
              <a:buChar char="•"/>
            </a:pPr>
            <a:r>
              <a:rPr kumimoji="0" lang="en-AU" sz="2600" b="0" i="0" u="none" strike="noStrike" kern="1200" cap="none" spc="0" normalizeH="0" baseline="0" noProof="0" dirty="0">
                <a:ln>
                  <a:noFill/>
                </a:ln>
                <a:solidFill>
                  <a:prstClr val="black"/>
                </a:solidFill>
                <a:effectLst/>
                <a:uLnTx/>
                <a:uFillTx/>
                <a:latin typeface="Calibri" panose="020F0502020204030204"/>
                <a:ea typeface="+mn-ea"/>
                <a:cs typeface="+mn-cs"/>
              </a:rPr>
              <a:t>Sexual</a:t>
            </a:r>
          </a:p>
          <a:p>
            <a:pPr marL="1085850" lvl="2" indent="-171450" defTabSz="594360">
              <a:buFont typeface="Arial" panose="020B0604020202020204" pitchFamily="34" charset="0"/>
              <a:buChar char="•"/>
            </a:pPr>
            <a:r>
              <a:rPr kumimoji="0" lang="en-AU" sz="2600" b="0" i="0" u="none" strike="noStrike" kern="1200" cap="none" spc="0" normalizeH="0" baseline="0" noProof="0" dirty="0">
                <a:ln>
                  <a:noFill/>
                </a:ln>
                <a:solidFill>
                  <a:prstClr val="black"/>
                </a:solidFill>
                <a:effectLst/>
                <a:uLnTx/>
                <a:uFillTx/>
                <a:latin typeface="Calibri" panose="020F0502020204030204"/>
                <a:ea typeface="+mn-ea"/>
                <a:cs typeface="+mn-cs"/>
              </a:rPr>
              <a:t>Parenteral (sharing injecting equipment, unsafe tattooing)</a:t>
            </a:r>
          </a:p>
          <a:p>
            <a:pPr marL="1085850" lvl="2" indent="-171450" defTabSz="594360">
              <a:buFont typeface="Arial" panose="020B0604020202020204" pitchFamily="34" charset="0"/>
              <a:buChar char="•"/>
            </a:pPr>
            <a:r>
              <a:rPr kumimoji="0" lang="en-AU" sz="2600" b="0" i="0" u="none" strike="noStrike" kern="1200" cap="none" spc="0" normalizeH="0" baseline="0" noProof="0" dirty="0">
                <a:ln>
                  <a:noFill/>
                </a:ln>
                <a:solidFill>
                  <a:prstClr val="black"/>
                </a:solidFill>
                <a:effectLst/>
                <a:uLnTx/>
                <a:uFillTx/>
                <a:latin typeface="Calibri" panose="020F0502020204030204"/>
                <a:ea typeface="+mn-ea"/>
                <a:cs typeface="+mn-cs"/>
              </a:rPr>
              <a:t>Vertical (mother to child)</a:t>
            </a:r>
          </a:p>
          <a:p>
            <a:pPr marL="628650" marR="0" lvl="1" indent="-171450" algn="l" defTabSz="59436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3000" b="0" i="0" u="none" strike="noStrike" kern="1200" cap="none" spc="0" normalizeH="0" baseline="0" noProof="0" dirty="0">
                <a:ln>
                  <a:noFill/>
                </a:ln>
                <a:solidFill>
                  <a:prstClr val="black"/>
                </a:solidFill>
                <a:effectLst/>
                <a:uLnTx/>
                <a:uFillTx/>
                <a:latin typeface="Calibri" panose="020F0502020204030204"/>
                <a:ea typeface="+mn-ea"/>
                <a:cs typeface="+mn-cs"/>
              </a:rPr>
              <a:t>Risk of contracting HIV after an occupational needle stick injury is 0.3%</a:t>
            </a:r>
            <a:endParaRPr kumimoji="0" lang="en-AU" sz="2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descr="A picture containing shape&#10;&#10;Description automatically generated">
            <a:extLst>
              <a:ext uri="{FF2B5EF4-FFF2-40B4-BE49-F238E27FC236}">
                <a16:creationId xmlns:a16="http://schemas.microsoft.com/office/drawing/2014/main" id="{1731EAED-8992-D441-BEBA-EC3935AA6E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6229" y="1413142"/>
            <a:ext cx="2074882" cy="565405"/>
          </a:xfrm>
          <a:prstGeom prst="rect">
            <a:avLst/>
          </a:prstGeom>
        </p:spPr>
      </p:pic>
      <p:cxnSp>
        <p:nvCxnSpPr>
          <p:cNvPr id="6" name="Straight Connector 5">
            <a:extLst>
              <a:ext uri="{FF2B5EF4-FFF2-40B4-BE49-F238E27FC236}">
                <a16:creationId xmlns:a16="http://schemas.microsoft.com/office/drawing/2014/main" id="{F77A05AA-2DB7-F056-BC21-B46057BABF0A}"/>
              </a:ext>
            </a:extLst>
          </p:cNvPr>
          <p:cNvCxnSpPr>
            <a:cxnSpLocks/>
          </p:cNvCxnSpPr>
          <p:nvPr/>
        </p:nvCxnSpPr>
        <p:spPr>
          <a:xfrm>
            <a:off x="1502229" y="2057874"/>
            <a:ext cx="9111342"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pic>
        <p:nvPicPr>
          <p:cNvPr id="8" name="Picture 7" descr="Background pattern&#10;&#10;Description automatically generated">
            <a:extLst>
              <a:ext uri="{FF2B5EF4-FFF2-40B4-BE49-F238E27FC236}">
                <a16:creationId xmlns:a16="http://schemas.microsoft.com/office/drawing/2014/main" id="{EB8A8875-F5B1-96B4-30CB-25823282CCDB}"/>
              </a:ext>
            </a:extLst>
          </p:cNvPr>
          <p:cNvPicPr>
            <a:picLocks noChangeAspect="1"/>
          </p:cNvPicPr>
          <p:nvPr/>
        </p:nvPicPr>
        <p:blipFill rotWithShape="1">
          <a:blip r:embed="rId3">
            <a:extLst>
              <a:ext uri="{28A0092B-C50C-407E-A947-70E740481C1C}">
                <a14:useLocalDpi xmlns:a14="http://schemas.microsoft.com/office/drawing/2010/main" val="0"/>
              </a:ext>
            </a:extLst>
          </a:blip>
          <a:srcRect l="-1" t="22461" r="-556" b="72226"/>
          <a:stretch/>
        </p:blipFill>
        <p:spPr>
          <a:xfrm>
            <a:off x="2195701" y="5571945"/>
            <a:ext cx="8071869" cy="565405"/>
          </a:xfrm>
          <a:prstGeom prst="rect">
            <a:avLst/>
          </a:prstGeom>
        </p:spPr>
      </p:pic>
    </p:spTree>
    <p:extLst>
      <p:ext uri="{BB962C8B-B14F-4D97-AF65-F5344CB8AC3E}">
        <p14:creationId xmlns:p14="http://schemas.microsoft.com/office/powerpoint/2010/main" val="54506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3E57AC4-035F-7852-4D52-7BF5F07A6C1A}"/>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3B2662E2-24EF-44ED-054E-E458F80D3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5AE4C89E-DAB8-E48A-DDB2-0C3557CB9C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260019"/>
            <a:ext cx="11167447" cy="5933012"/>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A6D9EED-C502-2CF6-26F0-02DEF2EFC183}"/>
              </a:ext>
            </a:extLst>
          </p:cNvPr>
          <p:cNvSpPr>
            <a:spLocks noGrp="1"/>
          </p:cNvSpPr>
          <p:nvPr>
            <p:ph type="title"/>
          </p:nvPr>
        </p:nvSpPr>
        <p:spPr>
          <a:xfrm>
            <a:off x="1115568" y="509521"/>
            <a:ext cx="10232136" cy="1014984"/>
          </a:xfrm>
        </p:spPr>
        <p:txBody>
          <a:bodyPr>
            <a:normAutofit/>
          </a:bodyPr>
          <a:lstStyle/>
          <a:p>
            <a:r>
              <a:rPr lang="en-AU" sz="4000" b="1" dirty="0"/>
              <a:t>HIV fast facts</a:t>
            </a:r>
          </a:p>
        </p:txBody>
      </p:sp>
      <p:sp>
        <p:nvSpPr>
          <p:cNvPr id="17" name="Rectangle 16">
            <a:extLst>
              <a:ext uri="{FF2B5EF4-FFF2-40B4-BE49-F238E27FC236}">
                <a16:creationId xmlns:a16="http://schemas.microsoft.com/office/drawing/2014/main" id="{2D64275A-208C-4B62-3613-217DAE0A97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658327"/>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shape&#10;&#10;Description automatically generated">
            <a:extLst>
              <a:ext uri="{FF2B5EF4-FFF2-40B4-BE49-F238E27FC236}">
                <a16:creationId xmlns:a16="http://schemas.microsoft.com/office/drawing/2014/main" id="{C15ACB77-724A-E147-27F8-A8BC260ECE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6229" y="1413142"/>
            <a:ext cx="2074882" cy="565405"/>
          </a:xfrm>
          <a:prstGeom prst="rect">
            <a:avLst/>
          </a:prstGeom>
        </p:spPr>
      </p:pic>
      <p:cxnSp>
        <p:nvCxnSpPr>
          <p:cNvPr id="6" name="Straight Connector 5">
            <a:extLst>
              <a:ext uri="{FF2B5EF4-FFF2-40B4-BE49-F238E27FC236}">
                <a16:creationId xmlns:a16="http://schemas.microsoft.com/office/drawing/2014/main" id="{24069C2C-1AC5-EF64-CB2C-FF7745257E26}"/>
              </a:ext>
            </a:extLst>
          </p:cNvPr>
          <p:cNvCxnSpPr>
            <a:cxnSpLocks/>
          </p:cNvCxnSpPr>
          <p:nvPr/>
        </p:nvCxnSpPr>
        <p:spPr>
          <a:xfrm>
            <a:off x="1502229" y="2057874"/>
            <a:ext cx="9111342"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pic>
        <p:nvPicPr>
          <p:cNvPr id="8" name="Picture 7" descr="Background pattern&#10;&#10;Description automatically generated">
            <a:extLst>
              <a:ext uri="{FF2B5EF4-FFF2-40B4-BE49-F238E27FC236}">
                <a16:creationId xmlns:a16="http://schemas.microsoft.com/office/drawing/2014/main" id="{F0ED1680-8538-8B9B-0E52-2B826CD2723D}"/>
              </a:ext>
            </a:extLst>
          </p:cNvPr>
          <p:cNvPicPr>
            <a:picLocks noChangeAspect="1"/>
          </p:cNvPicPr>
          <p:nvPr/>
        </p:nvPicPr>
        <p:blipFill rotWithShape="1">
          <a:blip r:embed="rId3">
            <a:extLst>
              <a:ext uri="{28A0092B-C50C-407E-A947-70E740481C1C}">
                <a14:useLocalDpi xmlns:a14="http://schemas.microsoft.com/office/drawing/2010/main" val="0"/>
              </a:ext>
            </a:extLst>
          </a:blip>
          <a:srcRect l="-1" t="22461" r="-556" b="72226"/>
          <a:stretch/>
        </p:blipFill>
        <p:spPr>
          <a:xfrm>
            <a:off x="2195701" y="5571945"/>
            <a:ext cx="8071869" cy="565405"/>
          </a:xfrm>
          <a:prstGeom prst="rect">
            <a:avLst/>
          </a:prstGeom>
        </p:spPr>
      </p:pic>
      <p:pic>
        <p:nvPicPr>
          <p:cNvPr id="7" name="Picture 6">
            <a:extLst>
              <a:ext uri="{FF2B5EF4-FFF2-40B4-BE49-F238E27FC236}">
                <a16:creationId xmlns:a16="http://schemas.microsoft.com/office/drawing/2014/main" id="{FA0C5A34-107D-091E-FB0E-725F06C2719A}"/>
              </a:ext>
            </a:extLst>
          </p:cNvPr>
          <p:cNvPicPr>
            <a:picLocks noChangeAspect="1"/>
          </p:cNvPicPr>
          <p:nvPr/>
        </p:nvPicPr>
        <p:blipFill>
          <a:blip r:embed="rId4"/>
          <a:stretch>
            <a:fillRect/>
          </a:stretch>
        </p:blipFill>
        <p:spPr>
          <a:xfrm>
            <a:off x="2982686" y="2238566"/>
            <a:ext cx="6488982" cy="3185888"/>
          </a:xfrm>
          <a:prstGeom prst="rect">
            <a:avLst/>
          </a:prstGeom>
        </p:spPr>
      </p:pic>
    </p:spTree>
    <p:extLst>
      <p:ext uri="{BB962C8B-B14F-4D97-AF65-F5344CB8AC3E}">
        <p14:creationId xmlns:p14="http://schemas.microsoft.com/office/powerpoint/2010/main" val="4199402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1AA25A1-F813-D7AC-726E-B25E93F20CB8}"/>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C69D896C-E01D-041B-7400-038A95620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615A7EB2-6B7D-C1F8-8632-773B149F65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260019"/>
            <a:ext cx="11167447" cy="5933012"/>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C18D1E1-C526-B4BB-F7CD-491C7CEDEA22}"/>
              </a:ext>
            </a:extLst>
          </p:cNvPr>
          <p:cNvSpPr>
            <a:spLocks noGrp="1"/>
          </p:cNvSpPr>
          <p:nvPr>
            <p:ph type="title"/>
          </p:nvPr>
        </p:nvSpPr>
        <p:spPr>
          <a:xfrm>
            <a:off x="1115568" y="509521"/>
            <a:ext cx="10232136" cy="1014984"/>
          </a:xfrm>
        </p:spPr>
        <p:txBody>
          <a:bodyPr>
            <a:normAutofit/>
          </a:bodyPr>
          <a:lstStyle/>
          <a:p>
            <a:r>
              <a:rPr lang="en-AU" sz="4000" b="1" dirty="0"/>
              <a:t>How many people have HIV?</a:t>
            </a:r>
          </a:p>
        </p:txBody>
      </p:sp>
      <p:sp>
        <p:nvSpPr>
          <p:cNvPr id="17" name="Rectangle 16">
            <a:extLst>
              <a:ext uri="{FF2B5EF4-FFF2-40B4-BE49-F238E27FC236}">
                <a16:creationId xmlns:a16="http://schemas.microsoft.com/office/drawing/2014/main" id="{6A1D4C3E-845D-08AD-0216-82603D86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658327"/>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6A1682F-8DAC-A65A-4A55-92A609ECB78B}"/>
              </a:ext>
            </a:extLst>
          </p:cNvPr>
          <p:cNvSpPr>
            <a:spLocks/>
          </p:cNvSpPr>
          <p:nvPr/>
        </p:nvSpPr>
        <p:spPr>
          <a:xfrm>
            <a:off x="1115568" y="1425046"/>
            <a:ext cx="10020517" cy="1286140"/>
          </a:xfrm>
          <a:prstGeom prst="rect">
            <a:avLst/>
          </a:prstGeom>
          <a:ln>
            <a:noFill/>
          </a:ln>
        </p:spPr>
        <p:txBody>
          <a:bodyPr>
            <a:normAutofit/>
          </a:bodyPr>
          <a:lstStyle/>
          <a:p>
            <a:pPr marL="171450" marR="0" lvl="0" indent="-171450" algn="l" defTabSz="594360" rtl="0" eaLnBrk="1" fontAlgn="auto" latinLnBrk="0" hangingPunct="1">
              <a:buClrTx/>
              <a:buSzTx/>
              <a:buFont typeface="Arial" panose="020B0604020202020204" pitchFamily="34" charset="0"/>
              <a:buChar char="•"/>
              <a:tabLst/>
              <a:defRPr/>
            </a:pPr>
            <a:r>
              <a:rPr kumimoji="0" lang="en-AU" sz="2800" b="0" i="0" u="none" strike="noStrike" kern="1200" cap="none" spc="0" normalizeH="0" baseline="0" noProof="0" dirty="0">
                <a:ln>
                  <a:noFill/>
                </a:ln>
                <a:solidFill>
                  <a:prstClr val="black"/>
                </a:solidFill>
                <a:effectLst/>
                <a:uLnTx/>
                <a:uFillTx/>
                <a:latin typeface="Calibri" panose="020F0502020204030204"/>
                <a:ea typeface="+mn-ea"/>
                <a:cs typeface="+mn-cs"/>
              </a:rPr>
              <a:t>In 2023, ~ 39.9 million </a:t>
            </a:r>
            <a:r>
              <a:rPr lang="en-AU" sz="2800" dirty="0">
                <a:solidFill>
                  <a:prstClr val="black"/>
                </a:solidFill>
                <a:latin typeface="Calibri" panose="020F0502020204030204"/>
              </a:rPr>
              <a:t>people were living with HIV</a:t>
            </a:r>
          </a:p>
          <a:p>
            <a:pPr marL="628650" lvl="1" indent="-171450" defTabSz="594360">
              <a:buFont typeface="Arial" panose="020B0604020202020204" pitchFamily="34" charset="0"/>
              <a:buChar char="•"/>
              <a:defRPr/>
            </a:pPr>
            <a:r>
              <a:rPr kumimoji="0" lang="en-AU" b="0" i="0" u="none" strike="noStrike" kern="1200" cap="none" spc="0" normalizeH="0" baseline="0" noProof="0" dirty="0">
                <a:ln>
                  <a:noFill/>
                </a:ln>
                <a:solidFill>
                  <a:prstClr val="black"/>
                </a:solidFill>
                <a:effectLst/>
                <a:uLnTx/>
                <a:uFillTx/>
                <a:latin typeface="Calibri" panose="020F0502020204030204"/>
                <a:ea typeface="+mn-ea"/>
                <a:cs typeface="+mn-cs"/>
              </a:rPr>
              <a:t>1.3 </a:t>
            </a:r>
            <a:r>
              <a:rPr lang="en-AU" dirty="0">
                <a:solidFill>
                  <a:prstClr val="black"/>
                </a:solidFill>
                <a:latin typeface="Calibri" panose="020F0502020204030204"/>
              </a:rPr>
              <a:t>million people were newly infected with HIV in 2023</a:t>
            </a:r>
          </a:p>
          <a:p>
            <a:pPr marL="628650" lvl="1" indent="-171450" defTabSz="594360">
              <a:buFont typeface="Arial" panose="020B0604020202020204" pitchFamily="34" charset="0"/>
              <a:buChar char="•"/>
              <a:defRPr/>
            </a:pPr>
            <a:r>
              <a:rPr kumimoji="0" lang="en-AU" b="0" i="0" u="none" strike="noStrike" kern="1200" cap="none" spc="0" normalizeH="0" baseline="0" noProof="0" dirty="0">
                <a:ln>
                  <a:noFill/>
                </a:ln>
                <a:solidFill>
                  <a:prstClr val="black"/>
                </a:solidFill>
                <a:effectLst/>
                <a:uLnTx/>
                <a:uFillTx/>
                <a:latin typeface="Calibri" panose="020F0502020204030204"/>
                <a:ea typeface="+mn-ea"/>
                <a:cs typeface="+mn-cs"/>
              </a:rPr>
              <a:t>630,000 people died from an AIDS</a:t>
            </a:r>
            <a:r>
              <a:rPr lang="en-AU" dirty="0">
                <a:solidFill>
                  <a:prstClr val="black"/>
                </a:solidFill>
                <a:latin typeface="Calibri" panose="020F0502020204030204"/>
              </a:rPr>
              <a:t>-related illness</a:t>
            </a:r>
            <a:endParaRPr kumimoji="0" lang="en-AU"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descr="A picture containing shape&#10;&#10;Description automatically generated">
            <a:extLst>
              <a:ext uri="{FF2B5EF4-FFF2-40B4-BE49-F238E27FC236}">
                <a16:creationId xmlns:a16="http://schemas.microsoft.com/office/drawing/2014/main" id="{F866812C-4282-70D5-E2E6-A0F71C568B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1800" y="599621"/>
            <a:ext cx="2074882" cy="565405"/>
          </a:xfrm>
          <a:prstGeom prst="rect">
            <a:avLst/>
          </a:prstGeom>
        </p:spPr>
      </p:pic>
      <p:cxnSp>
        <p:nvCxnSpPr>
          <p:cNvPr id="6" name="Straight Connector 5">
            <a:extLst>
              <a:ext uri="{FF2B5EF4-FFF2-40B4-BE49-F238E27FC236}">
                <a16:creationId xmlns:a16="http://schemas.microsoft.com/office/drawing/2014/main" id="{E1D753D9-ECC3-BE74-7F5A-A7EB41BADA8D}"/>
              </a:ext>
            </a:extLst>
          </p:cNvPr>
          <p:cNvCxnSpPr>
            <a:cxnSpLocks/>
          </p:cNvCxnSpPr>
          <p:nvPr/>
        </p:nvCxnSpPr>
        <p:spPr>
          <a:xfrm>
            <a:off x="1115568" y="1362415"/>
            <a:ext cx="9111342"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E4FA72E7-536A-F453-0386-5B4B96AB732F}"/>
              </a:ext>
            </a:extLst>
          </p:cNvPr>
          <p:cNvPicPr>
            <a:picLocks noChangeAspect="1"/>
          </p:cNvPicPr>
          <p:nvPr/>
        </p:nvPicPr>
        <p:blipFill>
          <a:blip r:embed="rId3"/>
          <a:stretch>
            <a:fillRect/>
          </a:stretch>
        </p:blipFill>
        <p:spPr>
          <a:xfrm>
            <a:off x="2486891" y="2579914"/>
            <a:ext cx="7218218" cy="4098571"/>
          </a:xfrm>
          <a:prstGeom prst="rect">
            <a:avLst/>
          </a:prstGeom>
        </p:spPr>
      </p:pic>
      <p:sp>
        <p:nvSpPr>
          <p:cNvPr id="11" name="Rectangle 10">
            <a:extLst>
              <a:ext uri="{FF2B5EF4-FFF2-40B4-BE49-F238E27FC236}">
                <a16:creationId xmlns:a16="http://schemas.microsoft.com/office/drawing/2014/main" id="{F37DFD97-2B1E-4B1A-CF99-D7A0A75D3ABB}"/>
              </a:ext>
            </a:extLst>
          </p:cNvPr>
          <p:cNvSpPr/>
          <p:nvPr/>
        </p:nvSpPr>
        <p:spPr>
          <a:xfrm>
            <a:off x="4669971" y="5802086"/>
            <a:ext cx="3124200" cy="239485"/>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AU"/>
          </a:p>
        </p:txBody>
      </p:sp>
    </p:spTree>
    <p:extLst>
      <p:ext uri="{BB962C8B-B14F-4D97-AF65-F5344CB8AC3E}">
        <p14:creationId xmlns:p14="http://schemas.microsoft.com/office/powerpoint/2010/main" val="3163788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DFFFF91-22B1-5999-DCF7-DF4A86ED5312}"/>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3A69C1D-143A-F04F-8AC0-2D38D9D867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4D1334A5-0604-D00A-9854-D702B7AA9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260019"/>
            <a:ext cx="11167447" cy="5933012"/>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E31AAAC-0BB3-AD50-A44A-DD582ECAF7B6}"/>
              </a:ext>
            </a:extLst>
          </p:cNvPr>
          <p:cNvSpPr>
            <a:spLocks noGrp="1"/>
          </p:cNvSpPr>
          <p:nvPr>
            <p:ph type="title"/>
          </p:nvPr>
        </p:nvSpPr>
        <p:spPr>
          <a:xfrm>
            <a:off x="1115568" y="509521"/>
            <a:ext cx="10232136" cy="1014984"/>
          </a:xfrm>
        </p:spPr>
        <p:txBody>
          <a:bodyPr>
            <a:normAutofit/>
          </a:bodyPr>
          <a:lstStyle/>
          <a:p>
            <a:r>
              <a:rPr lang="en-AU" sz="4000" b="1" dirty="0"/>
              <a:t>How many people have HIV in Australia?</a:t>
            </a:r>
          </a:p>
        </p:txBody>
      </p:sp>
      <p:sp>
        <p:nvSpPr>
          <p:cNvPr id="17" name="Rectangle 16">
            <a:extLst>
              <a:ext uri="{FF2B5EF4-FFF2-40B4-BE49-F238E27FC236}">
                <a16:creationId xmlns:a16="http://schemas.microsoft.com/office/drawing/2014/main" id="{D4E6B226-BDE2-CD63-3586-E1ADEE532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658327"/>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688F810-1171-F968-B73C-26ED527B47B3}"/>
              </a:ext>
            </a:extLst>
          </p:cNvPr>
          <p:cNvSpPr>
            <a:spLocks/>
          </p:cNvSpPr>
          <p:nvPr/>
        </p:nvSpPr>
        <p:spPr>
          <a:xfrm>
            <a:off x="1426030" y="2137202"/>
            <a:ext cx="10003970" cy="3436277"/>
          </a:xfrm>
          <a:prstGeom prst="rect">
            <a:avLst/>
          </a:prstGeom>
          <a:ln>
            <a:noFill/>
          </a:ln>
        </p:spPr>
        <p:txBody>
          <a:bodyPr>
            <a:normAutofit/>
          </a:bodyPr>
          <a:lstStyle/>
          <a:p>
            <a:pPr marL="171450" marR="0" lvl="0" indent="-171450" algn="l" defTabSz="59436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800" b="0" i="0" u="none" strike="noStrike" kern="1200" cap="none" spc="0" normalizeH="0" baseline="0" noProof="0" dirty="0">
                <a:ln>
                  <a:noFill/>
                </a:ln>
                <a:solidFill>
                  <a:prstClr val="black"/>
                </a:solidFill>
                <a:effectLst/>
                <a:uLnTx/>
                <a:uFillTx/>
                <a:latin typeface="Calibri" panose="020F0502020204030204"/>
                <a:ea typeface="+mn-ea"/>
                <a:cs typeface="+mn-cs"/>
              </a:rPr>
              <a:t>~30,010 people are living with HIV in Australia at the end of 2023</a:t>
            </a:r>
          </a:p>
          <a:p>
            <a:pPr marL="628650" marR="0" lvl="1" indent="-171450" algn="l" defTabSz="59436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AU" sz="2400" b="0" i="0" u="none" strike="noStrike" kern="1200" cap="none" spc="0" normalizeH="0" baseline="0" noProof="0" dirty="0">
                <a:ln>
                  <a:noFill/>
                </a:ln>
                <a:solidFill>
                  <a:prstClr val="black"/>
                </a:solidFill>
                <a:effectLst/>
                <a:uLnTx/>
                <a:uFillTx/>
                <a:latin typeface="Calibri" panose="020F0502020204030204"/>
                <a:ea typeface="+mn-ea"/>
                <a:cs typeface="+mn-cs"/>
              </a:rPr>
              <a:t>92% have been diagnosed</a:t>
            </a:r>
          </a:p>
          <a:p>
            <a:pPr marL="628650" marR="0" lvl="1" indent="-171450" algn="l" defTabSz="59436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400" b="0" i="0" u="none" strike="noStrike" kern="1200" cap="none" spc="0" normalizeH="0" baseline="0" noProof="0" dirty="0">
                <a:ln>
                  <a:noFill/>
                </a:ln>
                <a:solidFill>
                  <a:prstClr val="black"/>
                </a:solidFill>
                <a:effectLst/>
                <a:uLnTx/>
                <a:uFillTx/>
                <a:latin typeface="Calibri" panose="020F0502020204030204"/>
                <a:ea typeface="+mn-ea"/>
                <a:cs typeface="+mn-cs"/>
              </a:rPr>
              <a:t> 97% were receiving antiretroviral therapy (ART)</a:t>
            </a:r>
          </a:p>
          <a:p>
            <a:pPr marL="1085850" marR="0" lvl="2" indent="-171450" algn="l" defTabSz="59436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Of all people living with HIV in Australia, an estimated 87% had a suppressed viral load.</a:t>
            </a:r>
            <a:endParaRPr kumimoji="0" lang="en-AU"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59436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800" b="0" i="0" u="none" strike="noStrike" kern="1200" cap="none" spc="0" normalizeH="0" baseline="0" noProof="0" dirty="0">
                <a:ln>
                  <a:noFill/>
                </a:ln>
                <a:solidFill>
                  <a:prstClr val="black"/>
                </a:solidFill>
                <a:effectLst/>
                <a:uLnTx/>
                <a:uFillTx/>
                <a:latin typeface="Calibri" panose="020F0502020204030204"/>
                <a:ea typeface="+mn-ea"/>
                <a:cs typeface="+mn-cs"/>
              </a:rPr>
              <a:t> Undetectable = Untransmissible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descr="A picture containing shape&#10;&#10;Description automatically generated">
            <a:extLst>
              <a:ext uri="{FF2B5EF4-FFF2-40B4-BE49-F238E27FC236}">
                <a16:creationId xmlns:a16="http://schemas.microsoft.com/office/drawing/2014/main" id="{BAC5A07A-8CBA-FFD7-0CF9-FADF4AE0D7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6229" y="1413142"/>
            <a:ext cx="2074882" cy="565405"/>
          </a:xfrm>
          <a:prstGeom prst="rect">
            <a:avLst/>
          </a:prstGeom>
        </p:spPr>
      </p:pic>
      <p:cxnSp>
        <p:nvCxnSpPr>
          <p:cNvPr id="6" name="Straight Connector 5">
            <a:extLst>
              <a:ext uri="{FF2B5EF4-FFF2-40B4-BE49-F238E27FC236}">
                <a16:creationId xmlns:a16="http://schemas.microsoft.com/office/drawing/2014/main" id="{7A788541-7E35-6B03-79D1-E45941FB0D5F}"/>
              </a:ext>
            </a:extLst>
          </p:cNvPr>
          <p:cNvCxnSpPr>
            <a:cxnSpLocks/>
          </p:cNvCxnSpPr>
          <p:nvPr/>
        </p:nvCxnSpPr>
        <p:spPr>
          <a:xfrm>
            <a:off x="1502229" y="2057874"/>
            <a:ext cx="9111342"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pic>
        <p:nvPicPr>
          <p:cNvPr id="8" name="Picture 7" descr="Background pattern&#10;&#10;Description automatically generated">
            <a:extLst>
              <a:ext uri="{FF2B5EF4-FFF2-40B4-BE49-F238E27FC236}">
                <a16:creationId xmlns:a16="http://schemas.microsoft.com/office/drawing/2014/main" id="{E6CE3A3C-4CCE-510F-E331-0105B83B7D8A}"/>
              </a:ext>
            </a:extLst>
          </p:cNvPr>
          <p:cNvPicPr>
            <a:picLocks noChangeAspect="1"/>
          </p:cNvPicPr>
          <p:nvPr/>
        </p:nvPicPr>
        <p:blipFill rotWithShape="1">
          <a:blip r:embed="rId3">
            <a:extLst>
              <a:ext uri="{28A0092B-C50C-407E-A947-70E740481C1C}">
                <a14:useLocalDpi xmlns:a14="http://schemas.microsoft.com/office/drawing/2010/main" val="0"/>
              </a:ext>
            </a:extLst>
          </a:blip>
          <a:srcRect l="-1" t="22461" r="-556" b="72226"/>
          <a:stretch/>
        </p:blipFill>
        <p:spPr>
          <a:xfrm>
            <a:off x="2195701" y="5442203"/>
            <a:ext cx="8071869" cy="565405"/>
          </a:xfrm>
          <a:prstGeom prst="rect">
            <a:avLst/>
          </a:prstGeom>
        </p:spPr>
      </p:pic>
    </p:spTree>
    <p:extLst>
      <p:ext uri="{BB962C8B-B14F-4D97-AF65-F5344CB8AC3E}">
        <p14:creationId xmlns:p14="http://schemas.microsoft.com/office/powerpoint/2010/main" val="163534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9EE6622-A9E2-2209-53FB-A083AF9CD0ED}"/>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B314BCC-320D-A2E7-5231-6D10C29E00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F293106C-91BD-2732-1E5F-A841BFE73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260019"/>
            <a:ext cx="11167447" cy="5933012"/>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1F500D6-11FD-17B2-25E7-94811A559D90}"/>
              </a:ext>
            </a:extLst>
          </p:cNvPr>
          <p:cNvSpPr>
            <a:spLocks noGrp="1"/>
          </p:cNvSpPr>
          <p:nvPr>
            <p:ph type="title"/>
          </p:nvPr>
        </p:nvSpPr>
        <p:spPr>
          <a:xfrm>
            <a:off x="1115568" y="509521"/>
            <a:ext cx="10232136" cy="1014984"/>
          </a:xfrm>
        </p:spPr>
        <p:txBody>
          <a:bodyPr>
            <a:normAutofit/>
          </a:bodyPr>
          <a:lstStyle/>
          <a:p>
            <a:r>
              <a:rPr lang="en-AU" sz="4000" b="1" dirty="0"/>
              <a:t>What happens when someone has HIV?</a:t>
            </a:r>
          </a:p>
        </p:txBody>
      </p:sp>
      <p:sp>
        <p:nvSpPr>
          <p:cNvPr id="17" name="Rectangle 16">
            <a:extLst>
              <a:ext uri="{FF2B5EF4-FFF2-40B4-BE49-F238E27FC236}">
                <a16:creationId xmlns:a16="http://schemas.microsoft.com/office/drawing/2014/main" id="{F2582B1F-3F31-6950-C9A8-3A26BF92C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658327"/>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6BB5789-A6C9-9775-F2CA-F1301CAF0DA0}"/>
              </a:ext>
            </a:extLst>
          </p:cNvPr>
          <p:cNvSpPr>
            <a:spLocks/>
          </p:cNvSpPr>
          <p:nvPr/>
        </p:nvSpPr>
        <p:spPr>
          <a:xfrm>
            <a:off x="1241408" y="2137202"/>
            <a:ext cx="10392383" cy="3436277"/>
          </a:xfrm>
          <a:prstGeom prst="rect">
            <a:avLst/>
          </a:prstGeom>
          <a:ln>
            <a:noFill/>
          </a:ln>
        </p:spPr>
        <p:txBody>
          <a:bodyPr>
            <a:normAutofit/>
          </a:bodyPr>
          <a:lstStyle/>
          <a:p>
            <a:pPr marL="171450" marR="0" lvl="0" indent="-171450" algn="l" defTabSz="59436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800" b="0" i="0" u="none" strike="noStrike" kern="1200" cap="none" spc="0" normalizeH="0" baseline="0" noProof="0" dirty="0">
                <a:ln>
                  <a:noFill/>
                </a:ln>
                <a:solidFill>
                  <a:prstClr val="black"/>
                </a:solidFill>
                <a:effectLst/>
                <a:uLnTx/>
                <a:uFillTx/>
                <a:latin typeface="Calibri" panose="020F0502020204030204"/>
                <a:ea typeface="+mn-ea"/>
                <a:cs typeface="+mn-cs"/>
              </a:rPr>
              <a:t>HIV can be treated (not cured) which reduces the morbidity (illness) and mortality (death)</a:t>
            </a:r>
          </a:p>
          <a:p>
            <a:pPr marL="171450" marR="0" lvl="0" indent="-171450" algn="l" defTabSz="59436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800" b="0" i="0" u="none" strike="noStrike" kern="1200" cap="none" spc="0" normalizeH="0" baseline="0" noProof="0" dirty="0">
                <a:ln>
                  <a:noFill/>
                </a:ln>
                <a:solidFill>
                  <a:prstClr val="black"/>
                </a:solidFill>
                <a:effectLst/>
                <a:uLnTx/>
                <a:uFillTx/>
                <a:latin typeface="Calibri" panose="020F0502020204030204"/>
                <a:ea typeface="+mn-ea"/>
                <a:cs typeface="+mn-cs"/>
              </a:rPr>
              <a:t>If untreated, HIV can cause immunodeficiency and a range of opportunistic illnesses and cancers, known as Acquired Immunodeficiency Syndrome (AIDS)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descr="A picture containing shape&#10;&#10;Description automatically generated">
            <a:extLst>
              <a:ext uri="{FF2B5EF4-FFF2-40B4-BE49-F238E27FC236}">
                <a16:creationId xmlns:a16="http://schemas.microsoft.com/office/drawing/2014/main" id="{43B19E44-F885-6AD8-719F-C74DBA6C13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6229" y="1413142"/>
            <a:ext cx="2074882" cy="565405"/>
          </a:xfrm>
          <a:prstGeom prst="rect">
            <a:avLst/>
          </a:prstGeom>
        </p:spPr>
      </p:pic>
      <p:cxnSp>
        <p:nvCxnSpPr>
          <p:cNvPr id="6" name="Straight Connector 5">
            <a:extLst>
              <a:ext uri="{FF2B5EF4-FFF2-40B4-BE49-F238E27FC236}">
                <a16:creationId xmlns:a16="http://schemas.microsoft.com/office/drawing/2014/main" id="{A2C9625D-5F21-CE68-E48E-8633B87CD036}"/>
              </a:ext>
            </a:extLst>
          </p:cNvPr>
          <p:cNvCxnSpPr>
            <a:cxnSpLocks/>
          </p:cNvCxnSpPr>
          <p:nvPr/>
        </p:nvCxnSpPr>
        <p:spPr>
          <a:xfrm>
            <a:off x="1502229" y="2057874"/>
            <a:ext cx="9111342"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pic>
        <p:nvPicPr>
          <p:cNvPr id="8" name="Picture 7" descr="Background pattern&#10;&#10;Description automatically generated">
            <a:extLst>
              <a:ext uri="{FF2B5EF4-FFF2-40B4-BE49-F238E27FC236}">
                <a16:creationId xmlns:a16="http://schemas.microsoft.com/office/drawing/2014/main" id="{B66C7F18-36A0-09FC-6194-6ECB651187BB}"/>
              </a:ext>
            </a:extLst>
          </p:cNvPr>
          <p:cNvPicPr>
            <a:picLocks noChangeAspect="1"/>
          </p:cNvPicPr>
          <p:nvPr/>
        </p:nvPicPr>
        <p:blipFill rotWithShape="1">
          <a:blip r:embed="rId3">
            <a:extLst>
              <a:ext uri="{28A0092B-C50C-407E-A947-70E740481C1C}">
                <a14:useLocalDpi xmlns:a14="http://schemas.microsoft.com/office/drawing/2010/main" val="0"/>
              </a:ext>
            </a:extLst>
          </a:blip>
          <a:srcRect l="-1" t="22461" r="-556" b="72226"/>
          <a:stretch/>
        </p:blipFill>
        <p:spPr>
          <a:xfrm>
            <a:off x="2195701" y="5571945"/>
            <a:ext cx="8071869" cy="565405"/>
          </a:xfrm>
          <a:prstGeom prst="rect">
            <a:avLst/>
          </a:prstGeom>
        </p:spPr>
      </p:pic>
    </p:spTree>
    <p:extLst>
      <p:ext uri="{BB962C8B-B14F-4D97-AF65-F5344CB8AC3E}">
        <p14:creationId xmlns:p14="http://schemas.microsoft.com/office/powerpoint/2010/main" val="4057721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1881</TotalTime>
  <Words>1900</Words>
  <Application>Microsoft Office PowerPoint</Application>
  <PresentationFormat>Widescreen</PresentationFormat>
  <Paragraphs>184</Paragraphs>
  <Slides>42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42</vt:i4>
      </vt:variant>
    </vt:vector>
  </HeadingPairs>
  <TitlesOfParts>
    <vt:vector size="46" baseType="lpstr">
      <vt:lpstr>Arial</vt:lpstr>
      <vt:lpstr>Calibri</vt:lpstr>
      <vt:lpstr>Calibri Light</vt:lpstr>
      <vt:lpstr>Office Theme</vt:lpstr>
      <vt:lpstr>Caring for people with Blood Borne Viruses in the aged care setting</vt:lpstr>
      <vt:lpstr>PowerPoint Presentation</vt:lpstr>
      <vt:lpstr>Blood Borne Viruses (BBV)</vt:lpstr>
      <vt:lpstr>Overview </vt:lpstr>
      <vt:lpstr>Human Immunodeficiency Virus (HIV) fast facts</vt:lpstr>
      <vt:lpstr>HIV fast facts</vt:lpstr>
      <vt:lpstr>How many people have HIV?</vt:lpstr>
      <vt:lpstr>How many people have HIV in Australia?</vt:lpstr>
      <vt:lpstr>What happens when someone has HIV?</vt:lpstr>
      <vt:lpstr>Ageing with HIV</vt:lpstr>
      <vt:lpstr>Ageing with HIV</vt:lpstr>
      <vt:lpstr>Introducing the liver </vt:lpstr>
      <vt:lpstr>Impact of hepatitis on the liver</vt:lpstr>
      <vt:lpstr>Hepatitis B fast facts</vt:lpstr>
      <vt:lpstr>Chronic Hepatitis B (CHB) fast facts</vt:lpstr>
      <vt:lpstr>Hepatitis B and Hepatocellular Carcinoma (HCC)</vt:lpstr>
      <vt:lpstr>How is hepatitis B spread?</vt:lpstr>
      <vt:lpstr>How is hepatitis B NOT spread?</vt:lpstr>
      <vt:lpstr>Prevention of hepatitis B</vt:lpstr>
      <vt:lpstr>Hepatitis B management</vt:lpstr>
      <vt:lpstr>Ageing with CHB</vt:lpstr>
      <vt:lpstr>Global elimination of hepatitis C</vt:lpstr>
      <vt:lpstr>Hepatitis C is curable!</vt:lpstr>
      <vt:lpstr>Hepatitis C fast facts</vt:lpstr>
      <vt:lpstr>Hepatitis C fast facts</vt:lpstr>
      <vt:lpstr>Hepatitis C and ageing</vt:lpstr>
      <vt:lpstr>Caring for people with a BBV</vt:lpstr>
      <vt:lpstr>Stigma stops people with BBV accessing health care </vt:lpstr>
      <vt:lpstr>Stigma stops people with BBV accessing health care</vt:lpstr>
      <vt:lpstr>Prevention of BBV transmission in aged care</vt:lpstr>
      <vt:lpstr>Prevention of BBV transmission in aged care</vt:lpstr>
      <vt:lpstr>Prevention of BBV transmission in aged care</vt:lpstr>
      <vt:lpstr>Prevention of BBV transmission in aged care</vt:lpstr>
      <vt:lpstr>Prevention of BBV transmission in aged care</vt:lpstr>
      <vt:lpstr>Summary</vt:lpstr>
      <vt:lpstr>ACIPC BBV testing course</vt:lpstr>
      <vt:lpstr>BBV testing policies</vt:lpstr>
      <vt:lpstr>ASHM Health – BBV info for health professionals</vt:lpstr>
      <vt:lpstr>Consumer information on HIV - National Association of People with HIV Australia (NAPWHA) </vt:lpstr>
      <vt:lpstr>Hepatitis Australia</vt:lpstr>
      <vt:lpstr>Hepatitis B resources</vt:lpstr>
      <vt:lpstr> Jacqui Richmond PhD, MPH, RN Burnet Institute, Melbourne ACIPC Education Facilitator. Jacqui.Richmond@acipc.org.au Jacqui.Richmond@burnet.edu.au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Heading Size 60</dc:title>
  <dc:creator>Carrie Spinks</dc:creator>
  <cp:lastModifiedBy>Jacqui Richmond</cp:lastModifiedBy>
  <cp:revision>5</cp:revision>
  <dcterms:created xsi:type="dcterms:W3CDTF">2024-04-11T01:26:16Z</dcterms:created>
  <dcterms:modified xsi:type="dcterms:W3CDTF">2024-12-17T10:08:22Z</dcterms:modified>
</cp:coreProperties>
</file>